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Default Extension="fntdata" ContentType="application/x-fontdata"/>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theme/theme1.xml" ContentType="application/vnd.openxmlformats-officedocument.theme+xml"/>
  <Override PartName="/ppt/theme/_rels/theme1.xml.rels" ContentType="application/vnd.openxmlformats-package.relationships+xml"/>
  <Override PartName="/ppt/theme/theme9.xml" ContentType="application/vnd.openxmlformats-officedocument.theme+xml"/>
  <Override PartName="/ppt/media/image17.png" ContentType="image/png"/>
  <Override PartName="/ppt/media/image11.png" ContentType="image/png"/>
  <Override PartName="/ppt/media/image1.jpeg" ContentType="image/jpeg"/>
  <Override PartName="/ppt/media/image6.png" ContentType="image/png"/>
  <Override PartName="/ppt/media/image14.png" ContentType="image/png"/>
  <Override PartName="/ppt/media/image5.jpeg" ContentType="image/jpeg"/>
  <Override PartName="/ppt/media/image4.jpeg" ContentType="image/jpeg"/>
  <Override PartName="/ppt/media/image8.png" ContentType="image/png"/>
  <Override PartName="/ppt/media/image3.jpeg" ContentType="image/jpeg"/>
  <Override PartName="/ppt/media/image10.png" ContentType="image/png"/>
  <Override PartName="/ppt/media/image20.png" ContentType="image/png"/>
  <Override PartName="/ppt/media/image7.png" ContentType="image/png"/>
  <Override PartName="/ppt/media/image19.png" ContentType="image/png"/>
  <Override PartName="/ppt/media/image18.jpeg" ContentType="image/jpeg"/>
  <Override PartName="/ppt/media/image2.png" ContentType="image/png"/>
  <Override PartName="/ppt/media/image13.png" ContentType="image/png"/>
  <Override PartName="/ppt/media/image16.png" ContentType="image/png"/>
  <Override PartName="/ppt/media/image12.png" ContentType="image/png"/>
  <Override PartName="/ppt/media/image9.png" ContentType="image/png"/>
  <Override PartName="/ppt/media/image15.wmf" ContentType="image/x-wmf"/>
  <Override PartName="/ppt/slideLayouts/slideLayout2.xml" ContentType="application/vnd.openxmlformats-officedocument.presentationml.slideLayout+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Masters/_rels/slideMaster1.xml.rels" ContentType="application/vnd.openxmlformats-package.relationships+xml"/>
  <Override PartName="/ppt/slideMasters/slideMaster1.xml" ContentType="application/vnd.openxmlformats-officedocument.presentationml.slideMaster+xml"/>
  <Override PartName="/ppt/slides/slide16.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12.xml" ContentType="application/vnd.openxmlformats-officedocument.presentationml.slide+xml"/>
  <Override PartName="/ppt/slides/slide19.xml" ContentType="application/vnd.openxmlformats-officedocument.presentationml.slide+xml"/>
  <Override PartName="/ppt/slides/slide11.xml" ContentType="application/vnd.openxmlformats-officedocument.presentationml.slide+xml"/>
  <Override PartName="/ppt/slides/slide27.xml" ContentType="application/vnd.openxmlformats-officedocument.presentationml.slide+xml"/>
  <Override PartName="/ppt/slides/slide22.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13.xml" ContentType="application/vnd.openxmlformats-officedocument.presentationml.slide+xml"/>
  <Override PartName="/ppt/slides/slide1.xml" ContentType="application/vnd.openxmlformats-officedocument.presentationml.slide+xml"/>
  <Override PartName="/ppt/slides/slide18.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_rels/slide2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6.xml.rels" ContentType="application/vnd.openxmlformats-package.relationships+xml"/>
  <Override PartName="/ppt/slides/_rels/slide4.xml.rels" ContentType="application/vnd.openxmlformats-package.relationships+xml"/>
  <Override PartName="/ppt/slides/_rels/slide11.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xml.rels" ContentType="application/vnd.openxmlformats-package.relationships+xml"/>
  <Override PartName="/ppt/slides/_rels/slide12.xml.rels" ContentType="application/vnd.openxmlformats-package.relationships+xml"/>
  <Override PartName="/ppt/slides/_rels/slide25.xml.rels" ContentType="application/vnd.openxmlformats-package.relationships+xml"/>
  <Override PartName="/ppt/slides/_rels/slide24.xml.rels" ContentType="application/vnd.openxmlformats-package.relationships+xml"/>
  <Override PartName="/ppt/slides/_rels/slide19.xml.rels" ContentType="application/vnd.openxmlformats-package.relationships+xml"/>
  <Override PartName="/ppt/slides/_rels/slide7.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8.xml.rels" ContentType="application/vnd.openxmlformats-package.relationships+xml"/>
  <Override PartName="/ppt/slides/slide28.xml" ContentType="application/vnd.openxmlformats-officedocument.presentationml.slide+xml"/>
  <Override PartName="/ppt/slides/slide5.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15.xml" ContentType="application/vnd.openxmlformats-officedocument.presentationml.slide+xml"/>
  <Override PartName="/ppt/slides/slide2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notesSlides/_rels/notesSlide22.xml.rels" ContentType="application/vnd.openxmlformats-package.relationships+xml"/>
  <Override PartName="/ppt/notesSlides/_rels/notesSlide21.xml.rels" ContentType="application/vnd.openxmlformats-package.relationships+xml"/>
  <Override PartName="/ppt/notesSlides/_rels/notesSlide23.xml.rels" ContentType="application/vnd.openxmlformats-package.relationships+xml"/>
  <Override PartName="/ppt/notesSlides/_rels/notesSlide10.xml.rels" ContentType="application/vnd.openxmlformats-package.relationships+xml"/>
  <Override PartName="/ppt/notesSlides/_rels/notesSlide5.xml.rels" ContentType="application/vnd.openxmlformats-package.relationships+xml"/>
  <Override PartName="/ppt/notesSlides/_rels/notesSlide7.xml.rels" ContentType="application/vnd.openxmlformats-package.relationships+xml"/>
  <Override PartName="/ppt/notesSlides/_rels/notesSlide14.xml.rels" ContentType="application/vnd.openxmlformats-package.relationships+xml"/>
  <Override PartName="/ppt/notesSlides/notesSlide7.xml" ContentType="application/vnd.openxmlformats-officedocument.presentationml.notesSlide+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10.xml" ContentType="application/vnd.openxmlformats-officedocument.presentationml.notesSlide+xml"/>
  <Override PartName="/ppt/notesSlides/notesSlide21.xml" ContentType="application/vnd.openxmlformats-officedocument.presentationml.notesSlide+xml"/>
  <Override PartName="/ppt/notesSlides/notesSlide5.xml" ContentType="application/vnd.openxmlformats-officedocument.presentationml.notesSlide+xml"/>
  <Override PartName="/ppt/notesSlides/notesSlide2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Lst>
  <p:sldSz cx="9144000" cy="5143500"/>
  <p:notesSz cx="6858000" cy="9144000"/>
</p:presentation>
</file>

<file path=ppt/presProps.xml><?xml version="1.0" encoding="utf-8"?>
<p:presentationPr xmlns:a="http://schemas.openxmlformats.org/drawingml/2006/main" xmlns:p="http://schemas.openxmlformats.org/presentationml/2006/main" xmlns:r="http://schemas.openxmlformats.org/officeDocument/2006/relationships">
  <p:showPr useTimings="0"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b="0" lang="en-GB" sz="1400" strike="noStrike" u="none">
                <a:solidFill>
                  <a:srgbClr val="000000"/>
                </a:solidFill>
                <a:effectLst/>
                <a:uFillTx/>
                <a:latin typeface="Arial"/>
              </a:rPr>
              <a:t>Click to move the slide</a:t>
            </a:r>
            <a:endParaRPr b="0" lang="en-GB" sz="1400" strike="noStrike" u="none">
              <a:solidFill>
                <a:srgbClr val="000000"/>
              </a:solidFill>
              <a:effectLst/>
              <a:uFillTx/>
              <a:latin typeface="Arial"/>
            </a:endParaRPr>
          </a:p>
        </p:txBody>
      </p:sp>
      <p:sp>
        <p:nvSpPr>
          <p:cNvPr id="28"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b="0" lang="en-GB" sz="2000" strike="noStrike" u="none">
                <a:solidFill>
                  <a:srgbClr val="000000"/>
                </a:solidFill>
                <a:effectLst/>
                <a:uFillTx/>
                <a:latin typeface="Arial"/>
              </a:rPr>
              <a:t>Click to edit the notes format</a:t>
            </a:r>
            <a:endParaRPr b="0" lang="en-GB" sz="2000" strike="noStrike" u="none">
              <a:solidFill>
                <a:srgbClr val="000000"/>
              </a:solidFill>
              <a:effectLst/>
              <a:uFillTx/>
              <a:latin typeface="Arial"/>
            </a:endParaRPr>
          </a:p>
        </p:txBody>
      </p:sp>
      <p:sp>
        <p:nvSpPr>
          <p:cNvPr id="29"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trike="noStrike" u="none">
                <a:solidFill>
                  <a:srgbClr val="000000"/>
                </a:solidFill>
                <a:effectLst/>
                <a:uFillTx/>
                <a:latin typeface="Times New Roman"/>
              </a:rPr>
              <a:t>&lt;header&gt;</a:t>
            </a:r>
            <a:endParaRPr b="0" lang="en-GB" sz="1400" strike="noStrike" u="none">
              <a:solidFill>
                <a:srgbClr val="000000"/>
              </a:solidFill>
              <a:effectLst/>
              <a:uFillTx/>
              <a:latin typeface="Times New Roman"/>
            </a:endParaRPr>
          </a:p>
        </p:txBody>
      </p:sp>
      <p:sp>
        <p:nvSpPr>
          <p:cNvPr id="30" name="PlaceHolder 4"/>
          <p:cNvSpPr>
            <a:spLocks noGrp="1"/>
          </p:cNvSpPr>
          <p:nvPr>
            <p:ph type="dt" idx="13"/>
          </p:nvPr>
        </p:nvSpPr>
        <p:spPr>
          <a:xfrm>
            <a:off x="4278960" y="0"/>
            <a:ext cx="3280680" cy="534240"/>
          </a:xfrm>
          <a:prstGeom prst="rect">
            <a:avLst/>
          </a:prstGeom>
          <a:noFill/>
          <a:ln w="0">
            <a:noFill/>
          </a:ln>
        </p:spPr>
        <p:txBody>
          <a:bodyPr lIns="0" rIns="0" tIns="0" bIns="0" anchor="t">
            <a:noAutofit/>
          </a:bodyPr>
          <a:lstStyle>
            <a:lvl1pPr indent="0" algn="r">
              <a:buNone/>
              <a:defRPr b="0" lang="en-GB" sz="1400" strike="noStrike" u="none">
                <a:solidFill>
                  <a:srgbClr val="000000"/>
                </a:solidFill>
                <a:effectLst/>
                <a:uFillTx/>
                <a:latin typeface="Times New Roman"/>
              </a:defRPr>
            </a:lvl1pPr>
          </a:lstStyle>
          <a:p>
            <a:pPr indent="0" algn="r">
              <a:buNone/>
            </a:pPr>
            <a:r>
              <a:rPr b="0" lang="en-GB" sz="1400" strike="noStrike" u="none">
                <a:solidFill>
                  <a:srgbClr val="000000"/>
                </a:solidFill>
                <a:effectLst/>
                <a:uFillTx/>
                <a:latin typeface="Times New Roman"/>
              </a:rPr>
              <a:t>&lt;date/time&gt;</a:t>
            </a:r>
            <a:endParaRPr b="0" lang="en-GB" sz="1400" strike="noStrike" u="none">
              <a:solidFill>
                <a:srgbClr val="000000"/>
              </a:solidFill>
              <a:effectLst/>
              <a:uFillTx/>
              <a:latin typeface="Times New Roman"/>
            </a:endParaRPr>
          </a:p>
        </p:txBody>
      </p:sp>
      <p:sp>
        <p:nvSpPr>
          <p:cNvPr id="31" name="PlaceHolder 5"/>
          <p:cNvSpPr>
            <a:spLocks noGrp="1"/>
          </p:cNvSpPr>
          <p:nvPr>
            <p:ph type="ftr" idx="14"/>
          </p:nvPr>
        </p:nvSpPr>
        <p:spPr>
          <a:xfrm>
            <a:off x="0" y="10157400"/>
            <a:ext cx="3280680" cy="534240"/>
          </a:xfrm>
          <a:prstGeom prst="rect">
            <a:avLst/>
          </a:prstGeom>
          <a:noFill/>
          <a:ln w="0">
            <a:noFill/>
          </a:ln>
        </p:spPr>
        <p:txBody>
          <a:bodyPr lIns="0" rIns="0" tIns="0" bIns="0" anchor="b">
            <a:noAutofit/>
          </a:bodyPr>
          <a:lstStyle>
            <a:lvl1pPr indent="0">
              <a:buNone/>
              <a:defRPr b="0" lang="en-GB" sz="1400" strike="noStrike" u="none">
                <a:solidFill>
                  <a:srgbClr val="000000"/>
                </a:solidFill>
                <a:effectLst/>
                <a:uFillTx/>
                <a:latin typeface="Times New Roman"/>
              </a:defRPr>
            </a:lvl1pPr>
          </a:lstStyle>
          <a:p>
            <a:pPr indent="0">
              <a:buNone/>
            </a:pPr>
            <a:r>
              <a:rPr b="0" lang="en-GB" sz="1400" strike="noStrike" u="none">
                <a:solidFill>
                  <a:srgbClr val="000000"/>
                </a:solidFill>
                <a:effectLst/>
                <a:uFillTx/>
                <a:latin typeface="Times New Roman"/>
              </a:rPr>
              <a:t>&lt;footer&gt;</a:t>
            </a:r>
            <a:endParaRPr b="0" lang="en-GB" sz="1400" strike="noStrike" u="none">
              <a:solidFill>
                <a:srgbClr val="000000"/>
              </a:solidFill>
              <a:effectLst/>
              <a:uFillTx/>
              <a:latin typeface="Times New Roman"/>
            </a:endParaRPr>
          </a:p>
        </p:txBody>
      </p:sp>
      <p:sp>
        <p:nvSpPr>
          <p:cNvPr id="32" name="PlaceHolder 6"/>
          <p:cNvSpPr>
            <a:spLocks noGrp="1"/>
          </p:cNvSpPr>
          <p:nvPr>
            <p:ph type="sldNum" idx="15"/>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trike="noStrike" u="none">
                <a:solidFill>
                  <a:srgbClr val="000000"/>
                </a:solidFill>
                <a:effectLst/>
                <a:uFillTx/>
                <a:latin typeface="Times New Roman"/>
              </a:defRPr>
            </a:lvl1pPr>
          </a:lstStyle>
          <a:p>
            <a:pPr indent="0" algn="r">
              <a:buNone/>
            </a:pPr>
            <a:fld id="{18D41CB4-1D5D-483F-8BF4-C5A40A4B7F62}" type="slidenum">
              <a:rPr b="0" lang="en-GB" sz="1400" strike="noStrike" u="none">
                <a:solidFill>
                  <a:srgbClr val="000000"/>
                </a:solidFill>
                <a:effectLst/>
                <a:uFillTx/>
                <a:latin typeface="Times New Roman"/>
              </a:rPr>
              <a:t>&lt;number&gt;</a:t>
            </a:fld>
            <a:endParaRPr b="0" lang="en-GB"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sldImg"/>
          </p:nvPr>
        </p:nvSpPr>
        <p:spPr>
          <a:xfrm>
            <a:off x="380880" y="685800"/>
            <a:ext cx="6095520" cy="3428640"/>
          </a:xfrm>
          <a:prstGeom prst="rect">
            <a:avLst/>
          </a:prstGeom>
          <a:ln w="0">
            <a:noFill/>
          </a:ln>
        </p:spPr>
      </p:sp>
      <p:sp>
        <p:nvSpPr>
          <p:cNvPr id="21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Everything usies the Hadoop APIs to talk to both HDFS, Hadoop Compatible Filesystems and object stores; the Hadoop FS API. There's actually two: the one with a clean split between client side and "driver side", and the older one which is a direct connect. Most use the latter and actually, in terms of opportunities for object store integration tweaking, this is actually the one where can innovate with the most easily. That is: there's nothing in the way.</a:t>
            </a:r>
            <a:endParaRPr b="0" lang="en-GB" sz="1100" strike="noStrike" u="none">
              <a:solidFill>
                <a:srgbClr val="000000"/>
              </a:solidFill>
              <a:effectLst/>
              <a:uFillTx/>
              <a:latin typeface="Arial"/>
            </a:endParaRPr>
          </a:p>
          <a:p>
            <a:pPr indent="0">
              <a:lnSpc>
                <a:spcPct val="100000"/>
              </a:lnSpc>
              <a:buNone/>
            </a:pPr>
            <a:endParaRPr b="0" lang="en-GB" sz="1100" strike="noStrike" u="none">
              <a:solidFill>
                <a:srgbClr val="000000"/>
              </a:solidFill>
              <a:effectLst/>
              <a:uFillTx/>
              <a:latin typeface="Arial"/>
            </a:endParaRPr>
          </a:p>
          <a:p>
            <a:pPr indent="0">
              <a:lnSpc>
                <a:spcPct val="100000"/>
              </a:lnSpc>
              <a:buNone/>
            </a:pPr>
            <a:r>
              <a:rPr b="0" lang="en-US" sz="1100" strike="noStrike" u="none">
                <a:solidFill>
                  <a:srgbClr val="000000"/>
                </a:solidFill>
                <a:effectLst/>
                <a:uFillTx/>
                <a:latin typeface="Arial"/>
              </a:rPr>
              <a:t>Under the FS API go filesystems and object stores.</a:t>
            </a:r>
            <a:endParaRPr b="0" lang="en-GB" sz="1100" strike="noStrike" u="none">
              <a:solidFill>
                <a:srgbClr val="000000"/>
              </a:solidFill>
              <a:effectLst/>
              <a:uFillTx/>
              <a:latin typeface="Arial"/>
            </a:endParaRPr>
          </a:p>
          <a:p>
            <a:pPr indent="0">
              <a:lnSpc>
                <a:spcPct val="100000"/>
              </a:lnSpc>
              <a:buNone/>
            </a:pPr>
            <a:endParaRPr b="0" lang="en-GB" sz="1100" strike="noStrike" u="none">
              <a:solidFill>
                <a:srgbClr val="000000"/>
              </a:solidFill>
              <a:effectLst/>
              <a:uFillTx/>
              <a:latin typeface="Arial"/>
            </a:endParaRPr>
          </a:p>
          <a:p>
            <a:pPr indent="0">
              <a:lnSpc>
                <a:spcPct val="100000"/>
              </a:lnSpc>
              <a:buNone/>
            </a:pPr>
            <a:r>
              <a:rPr b="0" lang="en-US" sz="1100" strike="noStrike" u="none">
                <a:solidFill>
                  <a:srgbClr val="000000"/>
                </a:solidFill>
                <a:effectLst/>
                <a:uFillTx/>
                <a:latin typeface="Arial"/>
              </a:rPr>
              <a:t>HDFS is "real" filesystem; WASB/Azure close enough. What is "real?". Best test: can support HBase.</a:t>
            </a:r>
            <a:endParaRPr b="0" lang="en-GB" sz="1100" strike="noStrike" u="none">
              <a:solidFill>
                <a:srgbClr val="000000"/>
              </a:solidFill>
              <a:effectLst/>
              <a:uFillTx/>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sldImg"/>
          </p:nvPr>
        </p:nvSpPr>
        <p:spPr>
          <a:xfrm>
            <a:off x="380880" y="685800"/>
            <a:ext cx="6095520" cy="3428640"/>
          </a:xfrm>
          <a:prstGeom prst="rect">
            <a:avLst/>
          </a:prstGeom>
          <a:ln w="0">
            <a:noFill/>
          </a:ln>
        </p:spPr>
      </p:sp>
      <p:sp>
        <p:nvSpPr>
          <p:cNvPr id="217"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This is how we commit work in Hadoop FileOutputFormat, and so, transitively, how Spark does it too (Hive does some other things, which I'm ignoring, but are more manifest file driven)</a:t>
            </a:r>
            <a:endParaRPr b="0" lang="en-GB" sz="1100" strike="noStrike" u="none">
              <a:solidFill>
                <a:srgbClr val="000000"/>
              </a:solidFill>
              <a:effectLst/>
              <a:uFillTx/>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sldImg"/>
          </p:nvPr>
        </p:nvSpPr>
        <p:spPr>
          <a:xfrm>
            <a:off x="380880" y="685800"/>
            <a:ext cx="6095520" cy="3428640"/>
          </a:xfrm>
          <a:prstGeom prst="rect">
            <a:avLst/>
          </a:prstGeom>
          <a:ln w="0">
            <a:noFill/>
          </a:ln>
        </p:spPr>
      </p:sp>
      <p:sp>
        <p:nvSpPr>
          <p:cNvPr id="219"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This is my rough guess at a C-level operation against mmaped data today. Ignoringthe open/sync stuff, then the writes in the middle are the operations we need to worry about, as they update the datastructures in-situ. Nonatomically.</a:t>
            </a:r>
            <a:endParaRPr b="0" lang="en-GB" sz="1100" strike="noStrike" u="none">
              <a:solidFill>
                <a:srgbClr val="000000"/>
              </a:solidFill>
              <a:effectLst/>
              <a:uFillTx/>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sldImg"/>
          </p:nvPr>
        </p:nvSpPr>
        <p:spPr>
          <a:xfrm>
            <a:off x="380880" y="685800"/>
            <a:ext cx="6095520" cy="3428640"/>
          </a:xfrm>
          <a:prstGeom prst="rect">
            <a:avLst/>
          </a:prstGeom>
          <a:ln w="0">
            <a:noFill/>
          </a:ln>
        </p:spPr>
      </p:sp>
      <p:sp>
        <p:nvSpPr>
          <p:cNvPr id="221"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This is my rough guess at a C-level operation against mmaped data today. Ignoringthe open/sync stuff, then the writes in the middle are the operations we need to worry about, as they update the datastructures in-situ. Nonatomically.</a:t>
            </a:r>
            <a:endParaRPr b="0" lang="en-GB" sz="1100" strike="noStrike" u="none">
              <a:solidFill>
                <a:srgbClr val="000000"/>
              </a:solidFill>
              <a:effectLst/>
              <a:uFillTx/>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sldImg"/>
          </p:nvPr>
        </p:nvSpPr>
        <p:spPr>
          <a:xfrm>
            <a:off x="380880" y="685800"/>
            <a:ext cx="6095520" cy="3428640"/>
          </a:xfrm>
          <a:prstGeom prst="rect">
            <a:avLst/>
          </a:prstGeom>
          <a:ln w="0">
            <a:noFill/>
          </a:ln>
        </p:spPr>
      </p:sp>
      <p:sp>
        <p:nvSpPr>
          <p:cNvPr id="223"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171360" indent="-171360">
              <a:lnSpc>
                <a:spcPct val="100000"/>
              </a:lnSpc>
              <a:buClr>
                <a:srgbClr val="000000"/>
              </a:buClr>
              <a:buFont typeface="Arial"/>
              <a:buChar char="•"/>
            </a:pPr>
            <a:r>
              <a:rPr b="0" lang="en-US" sz="1100" strike="noStrike" u="none">
                <a:solidFill>
                  <a:srgbClr val="000000"/>
                </a:solidFill>
                <a:effectLst/>
                <a:uFillTx/>
                <a:latin typeface="Arial"/>
              </a:rPr>
              <a:t>Work like RAMCloud has led the way here, go look at the papers. But that was at RAM, not NVM, where we have the persistence problem</a:t>
            </a:r>
            <a:endParaRPr b="0" lang="en-GB" sz="1100" strike="noStrike" u="none">
              <a:solidFill>
                <a:srgbClr val="000000"/>
              </a:solidFill>
              <a:effectLst/>
              <a:uFillTx/>
              <a:latin typeface="Arial"/>
            </a:endParaRPr>
          </a:p>
          <a:p>
            <a:pPr marL="171360" indent="-171360">
              <a:lnSpc>
                <a:spcPct val="100000"/>
              </a:lnSpc>
              <a:buClr>
                <a:srgbClr val="000000"/>
              </a:buClr>
              <a:buFont typeface="Arial"/>
              <a:buChar char="•"/>
            </a:pPr>
            <a:r>
              <a:rPr b="0" lang="en-US" sz="1100" strike="noStrike" u="none">
                <a:solidFill>
                  <a:srgbClr val="000000"/>
                </a:solidFill>
                <a:effectLst/>
                <a:uFillTx/>
                <a:latin typeface="Arial"/>
              </a:rPr>
              <a:t>Some form of LSF model tends to be used, which ties in well with raw SSD (don't know about other techs, do know that non-raw SSD doesn't really suit LFS)</a:t>
            </a:r>
            <a:endParaRPr b="0" lang="en-GB" sz="1100" strike="noStrike" u="none">
              <a:solidFill>
                <a:srgbClr val="000000"/>
              </a:solidFill>
              <a:effectLst/>
              <a:uFillTx/>
              <a:latin typeface="Arial"/>
            </a:endParaRPr>
          </a:p>
          <a:p>
            <a:pPr marL="171360" indent="-171360">
              <a:lnSpc>
                <a:spcPct val="100000"/>
              </a:lnSpc>
              <a:buClr>
                <a:srgbClr val="000000"/>
              </a:buClr>
              <a:buFont typeface="Arial"/>
              <a:buChar char="•"/>
            </a:pPr>
            <a:r>
              <a:rPr b="0" lang="en-US" sz="1100" strike="noStrike" u="none">
                <a:solidFill>
                  <a:srgbClr val="000000"/>
                </a:solidFill>
                <a:effectLst/>
                <a:uFillTx/>
                <a:latin typeface="Arial"/>
              </a:rPr>
              <a:t>If you look at code, we generally mix persisted (and read back) data with transient; load/save isn't so much seriaiizing out data structures as marshalling the persistent parts to a form we think they will be robust over time, unmarshalling them later (exceptions: Java Serialization, which is notoriously brittle and insecure)</a:t>
            </a:r>
            <a:endParaRPr b="0" lang="en-GB" sz="1100" strike="noStrike" u="none">
              <a:solidFill>
                <a:srgbClr val="000000"/>
              </a:solidFill>
              <a:effectLst/>
              <a:uFillTx/>
              <a:latin typeface="Arial"/>
            </a:endParaRPr>
          </a:p>
          <a:p>
            <a:pPr marL="171360" indent="-171360">
              <a:lnSpc>
                <a:spcPct val="100000"/>
              </a:lnSpc>
              <a:buClr>
                <a:srgbClr val="000000"/>
              </a:buClr>
              <a:buFont typeface="Arial"/>
              <a:buChar char="•"/>
            </a:pPr>
            <a:r>
              <a:rPr b="0" lang="en-US" sz="1100" strike="noStrike" u="none">
                <a:solidFill>
                  <a:srgbClr val="000000"/>
                </a:solidFill>
                <a:effectLst/>
                <a:uFillTx/>
                <a:latin typeface="Arial"/>
              </a:rPr>
              <a:t>What apps work best here? Could you extend Spark to make RDDs persistent &amp; shared, so you can persist them simply by copying to part of cluster memory?, e.g a "NVMOutputFormat"</a:t>
            </a:r>
            <a:endParaRPr b="0" lang="en-GB" sz="1100" strike="noStrike" u="none">
              <a:solidFill>
                <a:srgbClr val="000000"/>
              </a:solidFill>
              <a:effectLst/>
              <a:uFillTx/>
              <a:latin typeface="Arial"/>
            </a:endParaRPr>
          </a:p>
          <a:p>
            <a:pPr indent="0">
              <a:lnSpc>
                <a:spcPct val="100000"/>
              </a:lnSpc>
              <a:buNone/>
            </a:pPr>
            <a:endParaRPr b="0" lang="en-GB" sz="1100" strike="noStrike" u="none">
              <a:solidFill>
                <a:srgbClr val="000000"/>
              </a:solidFill>
              <a:effectLst/>
              <a:uFillTx/>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sldImg"/>
          </p:nvPr>
        </p:nvSpPr>
        <p:spPr>
          <a:xfrm>
            <a:off x="380880" y="685800"/>
            <a:ext cx="6095520" cy="3428640"/>
          </a:xfrm>
          <a:prstGeom prst="rect">
            <a:avLst/>
          </a:prstGeom>
          <a:ln w="0">
            <a:noFill/>
          </a:ln>
        </p:spPr>
      </p:sp>
      <p:sp>
        <p:nvSpPr>
          <p:cNvPr id="211"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Trivia: dir rename only came with DOS 3.0</a:t>
            </a:r>
            <a:endParaRPr b="0" lang="en-GB" sz="1100" strike="noStrike" u="none">
              <a:solidFill>
                <a:srgbClr val="000000"/>
              </a:solidFill>
              <a:effectLst/>
              <a:uFillTx/>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sldImg"/>
          </p:nvPr>
        </p:nvSpPr>
        <p:spPr>
          <a:xfrm>
            <a:off x="380880" y="685800"/>
            <a:ext cx="6095520" cy="3428640"/>
          </a:xfrm>
          <a:prstGeom prst="rect">
            <a:avLst/>
          </a:prstGeom>
          <a:ln w="0">
            <a:noFill/>
          </a:ln>
        </p:spPr>
      </p:sp>
      <p:sp>
        <p:nvSpPr>
          <p:cNvPr id="213"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pPr>
            <a:r>
              <a:rPr b="0" lang="en-US" sz="1100" strike="noStrike" u="none">
                <a:solidFill>
                  <a:srgbClr val="000000"/>
                </a:solidFill>
                <a:effectLst/>
                <a:uFillTx/>
                <a:latin typeface="Arial"/>
              </a:rPr>
              <a:t>Facebook prineville photo store is probably at the far end of the spectrum</a:t>
            </a:r>
            <a:endParaRPr b="0" lang="en-GB" sz="1100" strike="noStrike" u="none">
              <a:solidFill>
                <a:srgbClr val="000000"/>
              </a:solidFill>
              <a:effectLst/>
              <a:uFillTx/>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bg>
      <p:bgPr>
        <a:solidFill>
          <a:srgbClr val="000000"/>
        </a:solidFill>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514440" y="457200"/>
            <a:ext cx="7598160" cy="1091880"/>
          </a:xfrm>
          <a:prstGeom prst="rect">
            <a:avLst/>
          </a:prstGeom>
          <a:noFill/>
          <a:ln w="0">
            <a:noFill/>
          </a:ln>
        </p:spPr>
        <p:txBody>
          <a:bodyPr lIns="91440" rIns="91440" tIns="45720" bIns="45720" anchor="ctr">
            <a:noAutofit/>
          </a:bodyPr>
          <a:p>
            <a:pPr indent="0" defTabSz="343080">
              <a:lnSpc>
                <a:spcPct val="100000"/>
              </a:lnSpc>
              <a:buNone/>
            </a:pPr>
            <a:r>
              <a:rPr b="0" lang="en-US" sz="3200" strike="noStrike" u="none">
                <a:solidFill>
                  <a:schemeClr val="accent6"/>
                </a:solidFill>
                <a:effectLst/>
                <a:uFillTx/>
                <a:latin typeface="Calibri Light"/>
              </a:rPr>
              <a:t>Click to edit Master title style</a:t>
            </a:r>
            <a:endParaRPr b="0" lang="en-GB" sz="3200" strike="noStrike" u="none">
              <a:solidFill>
                <a:srgbClr val="000000"/>
              </a:solidFill>
              <a:effectLst/>
              <a:uFillTx/>
              <a:latin typeface="Arial"/>
            </a:endParaRPr>
          </a:p>
        </p:txBody>
      </p:sp>
      <p:sp>
        <p:nvSpPr>
          <p:cNvPr id="3" name="PlaceHolder 2"/>
          <p:cNvSpPr>
            <a:spLocks noGrp="1"/>
          </p:cNvSpPr>
          <p:nvPr>
            <p:ph type="body"/>
          </p:nvPr>
        </p:nvSpPr>
        <p:spPr>
          <a:xfrm>
            <a:off x="514440" y="2108160"/>
            <a:ext cx="7598160" cy="1733400"/>
          </a:xfrm>
          <a:prstGeom prst="rect">
            <a:avLst/>
          </a:prstGeom>
          <a:noFill/>
          <a:ln w="0">
            <a:noFill/>
          </a:ln>
        </p:spPr>
        <p:txBody>
          <a:bodyPr lIns="91440" rIns="91440" tIns="45720" bIns="45720" anchor="ctr">
            <a:noAutofit/>
          </a:bodyPr>
          <a:p>
            <a:pPr marL="214200" indent="-214200" defTabSz="343080">
              <a:lnSpc>
                <a:spcPct val="100000"/>
              </a:lnSpc>
              <a:spcAft>
                <a:spcPts val="751"/>
              </a:spcAft>
              <a:buClr>
                <a:srgbClr val="ffffff"/>
              </a:buClr>
              <a:buFont typeface="Arial"/>
              <a:buChar char="•"/>
            </a:pPr>
            <a:r>
              <a:rPr b="0" lang="en-US" sz="2000" strike="noStrike" u="none">
                <a:solidFill>
                  <a:schemeClr val="dk2"/>
                </a:solidFill>
                <a:effectLst/>
                <a:uFillTx/>
                <a:latin typeface="Calibri"/>
              </a:rPr>
              <a:t>Edit Master text styles</a:t>
            </a:r>
            <a:endParaRPr b="0" lang="en-GB" sz="2000" strike="noStrike" u="none">
              <a:solidFill>
                <a:schemeClr val="lt1"/>
              </a:solidFill>
              <a:effectLst/>
              <a:uFillTx/>
              <a:latin typeface="Calibri"/>
            </a:endParaRPr>
          </a:p>
          <a:p>
            <a:pPr lvl="1" marL="557280" indent="-214200" defTabSz="343080">
              <a:lnSpc>
                <a:spcPct val="100000"/>
              </a:lnSpc>
              <a:spcAft>
                <a:spcPts val="751"/>
              </a:spcAft>
              <a:buClr>
                <a:srgbClr val="ffffff"/>
              </a:buClr>
              <a:buFont typeface="Arial"/>
              <a:buChar char="•"/>
            </a:pPr>
            <a:r>
              <a:rPr b="0" lang="en-US" sz="2000" strike="noStrike" u="none">
                <a:solidFill>
                  <a:schemeClr val="dk2"/>
                </a:solidFill>
                <a:effectLst/>
                <a:uFillTx/>
                <a:latin typeface="Calibri"/>
              </a:rPr>
              <a:t>Second level</a:t>
            </a:r>
            <a:endParaRPr b="0" lang="en-GB" sz="2000" strike="noStrike" u="none">
              <a:solidFill>
                <a:schemeClr val="lt1"/>
              </a:solidFill>
              <a:effectLst/>
              <a:uFillTx/>
              <a:latin typeface="Calibri"/>
            </a:endParaRPr>
          </a:p>
          <a:p>
            <a:pPr lvl="2" marL="900000" indent="-214200" defTabSz="343080">
              <a:lnSpc>
                <a:spcPct val="100000"/>
              </a:lnSpc>
              <a:spcAft>
                <a:spcPts val="751"/>
              </a:spcAft>
              <a:buClr>
                <a:srgbClr val="ffffff"/>
              </a:buClr>
              <a:buFont typeface="Arial"/>
              <a:buChar char="•"/>
            </a:pPr>
            <a:r>
              <a:rPr b="0" lang="en-US" sz="1800" strike="noStrike" u="none">
                <a:solidFill>
                  <a:schemeClr val="dk2"/>
                </a:solidFill>
                <a:effectLst/>
                <a:uFillTx/>
                <a:latin typeface="Calibri"/>
              </a:rPr>
              <a:t>Third level</a:t>
            </a:r>
            <a:endParaRPr b="0" lang="en-GB" sz="1800" strike="noStrike" u="none">
              <a:solidFill>
                <a:schemeClr val="lt1"/>
              </a:solidFill>
              <a:effectLst/>
              <a:uFillTx/>
              <a:latin typeface="Calibri"/>
            </a:endParaRPr>
          </a:p>
          <a:p>
            <a:pPr lvl="3" marL="1157400" indent="-128520" defTabSz="343080">
              <a:lnSpc>
                <a:spcPct val="100000"/>
              </a:lnSpc>
              <a:spcAft>
                <a:spcPts val="751"/>
              </a:spcAft>
              <a:buClr>
                <a:srgbClr val="ffffff"/>
              </a:buClr>
              <a:buFont typeface="Arial"/>
              <a:buChar char="•"/>
            </a:pPr>
            <a:r>
              <a:rPr b="0" lang="en-US" sz="900" strike="noStrike" u="none">
                <a:solidFill>
                  <a:schemeClr val="dk2"/>
                </a:solidFill>
                <a:effectLst/>
                <a:uFillTx/>
                <a:latin typeface="Calibri"/>
              </a:rPr>
              <a:t>Fourth level</a:t>
            </a:r>
            <a:endParaRPr b="0" lang="en-GB" sz="900" strike="noStrike" u="none">
              <a:solidFill>
                <a:schemeClr val="lt1"/>
              </a:solidFill>
              <a:effectLst/>
              <a:uFillTx/>
              <a:latin typeface="Calibri"/>
            </a:endParaRPr>
          </a:p>
          <a:p>
            <a:pPr lvl="4" marL="1500120" indent="-128520" defTabSz="343080">
              <a:lnSpc>
                <a:spcPct val="100000"/>
              </a:lnSpc>
              <a:spcAft>
                <a:spcPts val="751"/>
              </a:spcAft>
              <a:buClr>
                <a:srgbClr val="ffffff"/>
              </a:buClr>
              <a:buFont typeface="Arial"/>
              <a:buChar char="•"/>
            </a:pPr>
            <a:r>
              <a:rPr b="0" lang="en-US" sz="900" strike="noStrike" u="none">
                <a:solidFill>
                  <a:schemeClr val="dk2"/>
                </a:solidFill>
                <a:effectLst/>
                <a:uFillTx/>
                <a:latin typeface="Calibri"/>
              </a:rPr>
              <a:t>Fifth level</a:t>
            </a:r>
            <a:endParaRPr b="0" lang="en-GB" sz="900" strike="noStrike" u="none">
              <a:solidFill>
                <a:schemeClr val="lt1"/>
              </a:solidFill>
              <a:effectLst/>
              <a:uFillTx/>
              <a:latin typeface="Calibri"/>
            </a:endParaRPr>
          </a:p>
        </p:txBody>
      </p:sp>
      <p:sp>
        <p:nvSpPr>
          <p:cNvPr id="4" name="PlaceHolder 3"/>
          <p:cNvSpPr>
            <a:spLocks noGrp="1"/>
          </p:cNvSpPr>
          <p:nvPr>
            <p:ph type="dt" idx="1"/>
          </p:nvPr>
        </p:nvSpPr>
        <p:spPr>
          <a:xfrm>
            <a:off x="6442200" y="4402800"/>
            <a:ext cx="1199880" cy="282960"/>
          </a:xfrm>
          <a:prstGeom prst="rect">
            <a:avLst/>
          </a:prstGeom>
          <a:noFill/>
          <a:ln w="0">
            <a:noFill/>
          </a:ln>
        </p:spPr>
        <p:txBody>
          <a:bodyPr lIns="91440" rIns="91440" tIns="45720" bIns="45720" anchor="ctr">
            <a:noAutofit/>
          </a:bodyPr>
          <a:lstStyle>
            <a:lvl1pPr indent="0" algn="r">
              <a:lnSpc>
                <a:spcPct val="100000"/>
              </a:lnSpc>
              <a:buNone/>
              <a:defRPr b="0" lang="en-US" sz="750" strike="noStrike" u="none">
                <a:solidFill>
                  <a:schemeClr val="lt1"/>
                </a:solidFill>
                <a:effectLst/>
                <a:uFillTx/>
                <a:latin typeface="Calibri"/>
                <a:ea typeface="Arial"/>
              </a:defRPr>
            </a:lvl1pPr>
          </a:lstStyle>
          <a:p>
            <a:pPr indent="0" algn="r">
              <a:lnSpc>
                <a:spcPct val="100000"/>
              </a:lnSpc>
              <a:buNone/>
            </a:pPr>
            <a:r>
              <a:rPr b="0" lang="en-US" sz="750" strike="noStrike" u="none">
                <a:solidFill>
                  <a:schemeClr val="lt1"/>
                </a:solidFill>
                <a:effectLst/>
                <a:uFillTx/>
                <a:latin typeface="Calibri"/>
                <a:ea typeface="Arial"/>
              </a:rPr>
              <a:t> </a:t>
            </a:r>
            <a:endParaRPr b="0" lang="en-GB" sz="750" strike="noStrike" u="none">
              <a:solidFill>
                <a:srgbClr val="ffffff"/>
              </a:solidFill>
              <a:effectLst/>
              <a:uFillTx/>
              <a:latin typeface="Times New Roman"/>
            </a:endParaRPr>
          </a:p>
        </p:txBody>
      </p:sp>
      <p:sp>
        <p:nvSpPr>
          <p:cNvPr id="5" name="PlaceHolder 4"/>
          <p:cNvSpPr>
            <a:spLocks noGrp="1"/>
          </p:cNvSpPr>
          <p:nvPr>
            <p:ph type="ftr" idx="2"/>
          </p:nvPr>
        </p:nvSpPr>
        <p:spPr>
          <a:xfrm>
            <a:off x="514440" y="4402800"/>
            <a:ext cx="5870520" cy="282960"/>
          </a:xfrm>
          <a:prstGeom prst="rect">
            <a:avLst/>
          </a:prstGeom>
          <a:noFill/>
          <a:ln w="0">
            <a:noFill/>
          </a:ln>
        </p:spPr>
        <p:txBody>
          <a:bodyPr lIns="91440" rIns="91440" tIns="45720" bIns="45720" anchor="ctr">
            <a:noAutofit/>
          </a:bodyPr>
          <a:lstStyle>
            <a:lvl1pPr indent="0" algn="ctr">
              <a:buNone/>
              <a:defRPr b="0" lang="en-US" sz="750" strike="noStrike" u="none">
                <a:solidFill>
                  <a:schemeClr val="lt1"/>
                </a:solidFill>
                <a:effectLst/>
                <a:uFillTx/>
                <a:latin typeface="Calibri"/>
                <a:ea typeface="Arial"/>
              </a:defRPr>
            </a:lvl1pPr>
          </a:lstStyle>
          <a:p>
            <a:pPr indent="0" algn="ctr">
              <a:buNone/>
            </a:pPr>
            <a:r>
              <a:rPr b="0" lang="en-US" sz="750" strike="noStrike" u="none">
                <a:solidFill>
                  <a:schemeClr val="lt1"/>
                </a:solidFill>
                <a:effectLst/>
                <a:uFillTx/>
                <a:latin typeface="Calibri"/>
                <a:ea typeface="Arial"/>
              </a:rPr>
              <a:t> </a:t>
            </a:r>
            <a:endParaRPr b="0" lang="en-GB" sz="750" strike="noStrike" u="none">
              <a:solidFill>
                <a:srgbClr val="ffffff"/>
              </a:solidFill>
              <a:effectLst/>
              <a:uFillTx/>
              <a:latin typeface="Times New Roman"/>
            </a:endParaRPr>
          </a:p>
        </p:txBody>
      </p:sp>
      <p:sp>
        <p:nvSpPr>
          <p:cNvPr id="6" name="PlaceHolder 5"/>
          <p:cNvSpPr>
            <a:spLocks noGrp="1"/>
          </p:cNvSpPr>
          <p:nvPr>
            <p:ph type="sldNum" idx="3"/>
          </p:nvPr>
        </p:nvSpPr>
        <p:spPr>
          <a:xfrm>
            <a:off x="7699680" y="4402800"/>
            <a:ext cx="412920" cy="282960"/>
          </a:xfrm>
          <a:prstGeom prst="rect">
            <a:avLst/>
          </a:prstGeom>
          <a:noFill/>
          <a:ln w="0">
            <a:noFill/>
          </a:ln>
        </p:spPr>
        <p:txBody>
          <a:bodyPr lIns="91440" rIns="91440" tIns="45720" bIns="45720" anchor="ctr">
            <a:noAutofit/>
          </a:bodyPr>
          <a:lstStyle>
            <a:lvl1pPr indent="0" algn="r">
              <a:lnSpc>
                <a:spcPct val="100000"/>
              </a:lnSpc>
              <a:buNone/>
              <a:defRPr b="0" lang="en-US" sz="750" strike="noStrike" u="none">
                <a:solidFill>
                  <a:schemeClr val="lt1"/>
                </a:solidFill>
                <a:effectLst/>
                <a:uFillTx/>
                <a:latin typeface="Calibri"/>
                <a:ea typeface="Arial"/>
              </a:defRPr>
            </a:lvl1pPr>
          </a:lstStyle>
          <a:p>
            <a:pPr indent="0" algn="r">
              <a:lnSpc>
                <a:spcPct val="100000"/>
              </a:lnSpc>
              <a:buNone/>
            </a:pPr>
            <a:fld id="{EA01207F-04CE-4560-AFE0-27C6D5CABC09}" type="slidenum">
              <a:rPr b="0" lang="en-US" sz="750" strike="noStrike" u="none">
                <a:solidFill>
                  <a:schemeClr val="lt1"/>
                </a:solidFill>
                <a:effectLst/>
                <a:uFillTx/>
                <a:latin typeface="Calibri"/>
                <a:ea typeface="Arial"/>
              </a:rPr>
              <a:t>1</a:t>
            </a:fld>
            <a:endParaRPr b="0" lang="en-GB" sz="750" strike="noStrike" u="none">
              <a:solidFill>
                <a:srgbClr val="ffffff"/>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000000"/>
        </a:solidFill>
      </p:bgPr>
    </p:bg>
    <p:spTree>
      <p:nvGrpSpPr>
        <p:cNvPr id="1" name=""/>
        <p:cNvGrpSpPr/>
        <p:nvPr/>
      </p:nvGrpSpPr>
      <p:grpSpPr>
        <a:xfrm>
          <a:off x="0" y="0"/>
          <a:ext cx="0" cy="0"/>
          <a:chOff x="0" y="0"/>
          <a:chExt cx="0" cy="0"/>
        </a:xfrm>
      </p:grpSpPr>
      <p:sp>
        <p:nvSpPr>
          <p:cNvPr id="7" name="PlaceHolder 1"/>
          <p:cNvSpPr>
            <a:spLocks noGrp="1"/>
          </p:cNvSpPr>
          <p:nvPr>
            <p:ph type="dt" idx="4"/>
          </p:nvPr>
        </p:nvSpPr>
        <p:spPr>
          <a:xfrm>
            <a:off x="6442200" y="4402800"/>
            <a:ext cx="1199880" cy="282960"/>
          </a:xfrm>
          <a:prstGeom prst="rect">
            <a:avLst/>
          </a:prstGeom>
          <a:noFill/>
          <a:ln w="0">
            <a:noFill/>
          </a:ln>
        </p:spPr>
        <p:txBody>
          <a:bodyPr lIns="91440" rIns="91440" tIns="45720" bIns="45720" anchor="ctr">
            <a:noAutofit/>
          </a:bodyPr>
          <a:lstStyle>
            <a:lvl1pPr indent="0" algn="r">
              <a:lnSpc>
                <a:spcPct val="100000"/>
              </a:lnSpc>
              <a:buNone/>
              <a:defRPr b="0" lang="en-US" sz="750" strike="noStrike" u="none">
                <a:solidFill>
                  <a:schemeClr val="lt1"/>
                </a:solidFill>
                <a:effectLst/>
                <a:uFillTx/>
                <a:latin typeface="Calibri"/>
                <a:ea typeface="Arial"/>
              </a:defRPr>
            </a:lvl1pPr>
          </a:lstStyle>
          <a:p>
            <a:pPr indent="0" algn="r">
              <a:lnSpc>
                <a:spcPct val="100000"/>
              </a:lnSpc>
              <a:buNone/>
            </a:pPr>
            <a:r>
              <a:rPr b="0" lang="en-US" sz="750" strike="noStrike" u="none">
                <a:solidFill>
                  <a:schemeClr val="lt1"/>
                </a:solidFill>
                <a:effectLst/>
                <a:uFillTx/>
                <a:latin typeface="Calibri"/>
                <a:ea typeface="Arial"/>
              </a:rPr>
              <a:t> </a:t>
            </a:r>
            <a:endParaRPr b="0" lang="en-GB" sz="750" strike="noStrike" u="none">
              <a:solidFill>
                <a:srgbClr val="ffffff"/>
              </a:solidFill>
              <a:effectLst/>
              <a:uFillTx/>
              <a:latin typeface="Times New Roman"/>
            </a:endParaRPr>
          </a:p>
        </p:txBody>
      </p:sp>
      <p:sp>
        <p:nvSpPr>
          <p:cNvPr id="8" name="PlaceHolder 2"/>
          <p:cNvSpPr>
            <a:spLocks noGrp="1"/>
          </p:cNvSpPr>
          <p:nvPr>
            <p:ph type="ftr" idx="5"/>
          </p:nvPr>
        </p:nvSpPr>
        <p:spPr>
          <a:xfrm>
            <a:off x="514440" y="4402800"/>
            <a:ext cx="5870520" cy="282960"/>
          </a:xfrm>
          <a:prstGeom prst="rect">
            <a:avLst/>
          </a:prstGeom>
          <a:noFill/>
          <a:ln w="0">
            <a:noFill/>
          </a:ln>
        </p:spPr>
        <p:txBody>
          <a:bodyPr lIns="91440" rIns="91440" tIns="45720" bIns="45720" anchor="ctr">
            <a:noAutofit/>
          </a:bodyPr>
          <a:lstStyle>
            <a:lvl1pPr indent="0" algn="ctr">
              <a:buNone/>
              <a:defRPr b="0" lang="en-US" sz="750" strike="noStrike" u="none">
                <a:solidFill>
                  <a:schemeClr val="lt1"/>
                </a:solidFill>
                <a:effectLst/>
                <a:uFillTx/>
                <a:latin typeface="Calibri"/>
                <a:ea typeface="Arial"/>
              </a:defRPr>
            </a:lvl1pPr>
          </a:lstStyle>
          <a:p>
            <a:pPr indent="0" algn="ctr">
              <a:buNone/>
            </a:pPr>
            <a:r>
              <a:rPr b="0" lang="en-US" sz="750" strike="noStrike" u="none">
                <a:solidFill>
                  <a:schemeClr val="lt1"/>
                </a:solidFill>
                <a:effectLst/>
                <a:uFillTx/>
                <a:latin typeface="Calibri"/>
                <a:ea typeface="Arial"/>
              </a:rPr>
              <a:t> </a:t>
            </a:r>
            <a:endParaRPr b="0" lang="en-GB" sz="750" strike="noStrike" u="none">
              <a:solidFill>
                <a:srgbClr val="ffffff"/>
              </a:solidFill>
              <a:effectLst/>
              <a:uFillTx/>
              <a:latin typeface="Times New Roman"/>
            </a:endParaRPr>
          </a:p>
        </p:txBody>
      </p:sp>
      <p:sp>
        <p:nvSpPr>
          <p:cNvPr id="9" name="PlaceHolder 3"/>
          <p:cNvSpPr>
            <a:spLocks noGrp="1"/>
          </p:cNvSpPr>
          <p:nvPr>
            <p:ph type="sldNum" idx="6"/>
          </p:nvPr>
        </p:nvSpPr>
        <p:spPr>
          <a:xfrm>
            <a:off x="7699680" y="4402800"/>
            <a:ext cx="412920" cy="282960"/>
          </a:xfrm>
          <a:prstGeom prst="rect">
            <a:avLst/>
          </a:prstGeom>
          <a:noFill/>
          <a:ln w="0">
            <a:noFill/>
          </a:ln>
        </p:spPr>
        <p:txBody>
          <a:bodyPr lIns="91440" rIns="91440" tIns="45720" bIns="45720" anchor="ctr">
            <a:noAutofit/>
          </a:bodyPr>
          <a:lstStyle>
            <a:lvl1pPr indent="0" algn="r">
              <a:lnSpc>
                <a:spcPct val="100000"/>
              </a:lnSpc>
              <a:buNone/>
              <a:defRPr b="0" lang="en-US" sz="750" strike="noStrike" u="none">
                <a:solidFill>
                  <a:schemeClr val="lt1"/>
                </a:solidFill>
                <a:effectLst/>
                <a:uFillTx/>
                <a:latin typeface="Calibri"/>
                <a:ea typeface="Arial"/>
              </a:defRPr>
            </a:lvl1pPr>
          </a:lstStyle>
          <a:p>
            <a:pPr indent="0" algn="r">
              <a:lnSpc>
                <a:spcPct val="100000"/>
              </a:lnSpc>
              <a:buNone/>
            </a:pPr>
            <a:fld id="{F89123CB-89EA-4E04-9C17-06C676D9DEBC}" type="slidenum">
              <a:rPr b="0" lang="en-US" sz="750" strike="noStrike" u="none">
                <a:solidFill>
                  <a:schemeClr val="lt1"/>
                </a:solidFill>
                <a:effectLst/>
                <a:uFillTx/>
                <a:latin typeface="Calibri"/>
                <a:ea typeface="Arial"/>
              </a:rPr>
              <a:t>1</a:t>
            </a:fld>
            <a:endParaRPr b="0" lang="en-GB" sz="750" strike="noStrike" u="none">
              <a:solidFill>
                <a:srgbClr val="ffffff"/>
              </a:solidFill>
              <a:effectLst/>
              <a:uFillTx/>
              <a:latin typeface="Times New Roman"/>
            </a:endParaRPr>
          </a:p>
        </p:txBody>
      </p:sp>
      <p:sp>
        <p:nvSpPr>
          <p:cNvPr id="10" name="PlaceHolder 4"/>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en-GB" sz="1400" strike="noStrike" u="none">
                <a:solidFill>
                  <a:srgbClr val="000000"/>
                </a:solidFill>
                <a:effectLst/>
                <a:uFillTx/>
                <a:latin typeface="Arial"/>
              </a:rPr>
              <a:t>Click to edit the title text format</a:t>
            </a:r>
            <a:endParaRPr b="0" lang="en-GB" sz="1400" strike="noStrike" u="none">
              <a:solidFill>
                <a:srgbClr val="000000"/>
              </a:solidFill>
              <a:effectLst/>
              <a:uFillTx/>
              <a:latin typeface="Arial"/>
            </a:endParaRPr>
          </a:p>
        </p:txBody>
      </p:sp>
      <p:sp>
        <p:nvSpPr>
          <p:cNvPr id="11" name="PlaceHolder 5"/>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2400" strike="noStrike" u="none">
                <a:solidFill>
                  <a:schemeClr val="lt1"/>
                </a:solidFill>
                <a:effectLst/>
                <a:uFillTx/>
                <a:latin typeface="Calibri"/>
              </a:rPr>
              <a:t>Click to edit the outline text format</a:t>
            </a:r>
            <a:endParaRPr b="0" lang="en-GB" sz="2400" strike="noStrike" u="none">
              <a:solidFill>
                <a:schemeClr val="lt1"/>
              </a:solidFill>
              <a:effectLst/>
              <a:uFillTx/>
              <a:latin typeface="Calibri"/>
            </a:endParaRPr>
          </a:p>
          <a:p>
            <a:pPr lvl="1" marL="864000" indent="-324000">
              <a:spcBef>
                <a:spcPts val="1134"/>
              </a:spcBef>
              <a:buClr>
                <a:srgbClr val="ffffff"/>
              </a:buClr>
              <a:buSzPct val="75000"/>
              <a:buFont typeface="Symbol" charset="2"/>
              <a:buChar char=""/>
            </a:pPr>
            <a:r>
              <a:rPr b="0" lang="en-GB" sz="1050" strike="noStrike" u="none">
                <a:solidFill>
                  <a:schemeClr val="lt1"/>
                </a:solidFill>
                <a:effectLst/>
                <a:uFillTx/>
                <a:latin typeface="Calibri"/>
              </a:rPr>
              <a:t>Second Outline Level</a:t>
            </a:r>
            <a:endParaRPr b="0" lang="en-GB" sz="1050" strike="noStrike" u="none">
              <a:solidFill>
                <a:schemeClr val="lt1"/>
              </a:solidFill>
              <a:effectLst/>
              <a:uFillTx/>
              <a:latin typeface="Calibri"/>
            </a:endParaRPr>
          </a:p>
          <a:p>
            <a:pPr lvl="2" marL="1296000" indent="-288000">
              <a:spcBef>
                <a:spcPts val="850"/>
              </a:spcBef>
              <a:buClr>
                <a:srgbClr val="ffffff"/>
              </a:buClr>
              <a:buSzPct val="45000"/>
              <a:buFont typeface="Wingdings" charset="2"/>
              <a:buChar char=""/>
            </a:pPr>
            <a:r>
              <a:rPr b="0" lang="en-GB" sz="900" strike="noStrike" u="none">
                <a:solidFill>
                  <a:schemeClr val="lt1"/>
                </a:solidFill>
                <a:effectLst/>
                <a:uFillTx/>
                <a:latin typeface="Calibri"/>
              </a:rPr>
              <a:t>Third Outline Level</a:t>
            </a:r>
            <a:endParaRPr b="0" lang="en-GB" sz="900" strike="noStrike" u="none">
              <a:solidFill>
                <a:schemeClr val="lt1"/>
              </a:solidFill>
              <a:effectLst/>
              <a:uFillTx/>
              <a:latin typeface="Calibri"/>
            </a:endParaRPr>
          </a:p>
          <a:p>
            <a:pPr lvl="3" marL="1728000" indent="-216000">
              <a:spcBef>
                <a:spcPts val="567"/>
              </a:spcBef>
              <a:buClr>
                <a:srgbClr val="ffffff"/>
              </a:buClr>
              <a:buSzPct val="75000"/>
              <a:buFont typeface="Symbol" charset="2"/>
              <a:buChar char=""/>
            </a:pPr>
            <a:r>
              <a:rPr b="0" lang="en-GB" sz="900" strike="noStrike" u="none">
                <a:solidFill>
                  <a:schemeClr val="lt1"/>
                </a:solidFill>
                <a:effectLst/>
                <a:uFillTx/>
                <a:latin typeface="Calibri"/>
              </a:rPr>
              <a:t>Fourth Outline Level</a:t>
            </a:r>
            <a:endParaRPr b="0" lang="en-GB" sz="900" strike="noStrike" u="none">
              <a:solidFill>
                <a:schemeClr val="lt1"/>
              </a:solidFill>
              <a:effectLst/>
              <a:uFillTx/>
              <a:latin typeface="Calibri"/>
            </a:endParaRPr>
          </a:p>
          <a:p>
            <a:pPr lvl="4" marL="2160000" indent="-216000">
              <a:spcBef>
                <a:spcPts val="283"/>
              </a:spcBef>
              <a:buClr>
                <a:srgbClr val="ffffff"/>
              </a:buClr>
              <a:buSzPct val="45000"/>
              <a:buFont typeface="Wingdings" charset="2"/>
              <a:buChar char=""/>
            </a:pPr>
            <a:r>
              <a:rPr b="0" lang="en-GB" sz="2000" strike="noStrike" u="none">
                <a:solidFill>
                  <a:schemeClr val="lt1"/>
                </a:solidFill>
                <a:effectLst/>
                <a:uFillTx/>
                <a:latin typeface="Calibri"/>
              </a:rPr>
              <a:t>Fifth Outline Level</a:t>
            </a:r>
            <a:endParaRPr b="0" lang="en-GB" sz="2000" strike="noStrike" u="none">
              <a:solidFill>
                <a:schemeClr val="lt1"/>
              </a:solidFill>
              <a:effectLst/>
              <a:uFillTx/>
              <a:latin typeface="Calibri"/>
            </a:endParaRPr>
          </a:p>
          <a:p>
            <a:pPr lvl="5" marL="2592000" indent="-216000">
              <a:spcBef>
                <a:spcPts val="283"/>
              </a:spcBef>
              <a:buClr>
                <a:srgbClr val="ffffff"/>
              </a:buClr>
              <a:buSzPct val="45000"/>
              <a:buFont typeface="Wingdings" charset="2"/>
              <a:buChar char=""/>
            </a:pPr>
            <a:r>
              <a:rPr b="0" lang="en-GB" sz="2000" strike="noStrike" u="none">
                <a:solidFill>
                  <a:schemeClr val="lt1"/>
                </a:solidFill>
                <a:effectLst/>
                <a:uFillTx/>
                <a:latin typeface="Calibri"/>
              </a:rPr>
              <a:t>Sixth Outline Level</a:t>
            </a:r>
            <a:endParaRPr b="0" lang="en-GB" sz="2000" strike="noStrike" u="none">
              <a:solidFill>
                <a:schemeClr val="lt1"/>
              </a:solidFill>
              <a:effectLst/>
              <a:uFillTx/>
              <a:latin typeface="Calibri"/>
            </a:endParaRPr>
          </a:p>
          <a:p>
            <a:pPr lvl="6" marL="3024000" indent="-216000">
              <a:spcBef>
                <a:spcPts val="283"/>
              </a:spcBef>
              <a:buClr>
                <a:srgbClr val="ffffff"/>
              </a:buClr>
              <a:buSzPct val="45000"/>
              <a:buFont typeface="Wingdings" charset="2"/>
              <a:buChar char=""/>
            </a:pPr>
            <a:r>
              <a:rPr b="0" lang="en-GB" sz="2000" strike="noStrike" u="none">
                <a:solidFill>
                  <a:schemeClr val="lt1"/>
                </a:solidFill>
                <a:effectLst/>
                <a:uFillTx/>
                <a:latin typeface="Calibri"/>
              </a:rPr>
              <a:t>Seventh Outline Level</a:t>
            </a:r>
            <a:endParaRPr b="0" lang="en-GB" sz="2000" strike="noStrike" u="none">
              <a:solidFill>
                <a:schemeClr val="lt1"/>
              </a:solidFill>
              <a:effectLst/>
              <a:uFillTx/>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ck Background">
    <p:bg>
      <p:bgPr>
        <a:solidFill>
          <a:srgbClr val="000000"/>
        </a:solidFill>
      </p:bgPr>
    </p:bg>
    <p:spTree>
      <p:nvGrpSpPr>
        <p:cNvPr id="1" name=""/>
        <p:cNvGrpSpPr/>
        <p:nvPr/>
      </p:nvGrpSpPr>
      <p:grpSpPr>
        <a:xfrm>
          <a:off x="0" y="0"/>
          <a:ext cx="0" cy="0"/>
          <a:chOff x="0" y="0"/>
          <a:chExt cx="0" cy="0"/>
        </a:xfrm>
      </p:grpSpPr>
      <p:sp>
        <p:nvSpPr>
          <p:cNvPr id="12" name="PlaceHolder 1"/>
          <p:cNvSpPr>
            <a:spLocks noGrp="1"/>
          </p:cNvSpPr>
          <p:nvPr>
            <p:ph type="dt" idx="7"/>
          </p:nvPr>
        </p:nvSpPr>
        <p:spPr>
          <a:xfrm>
            <a:off x="6442200" y="4402800"/>
            <a:ext cx="1199880" cy="282960"/>
          </a:xfrm>
          <a:prstGeom prst="rect">
            <a:avLst/>
          </a:prstGeom>
          <a:noFill/>
          <a:ln w="0">
            <a:noFill/>
          </a:ln>
        </p:spPr>
        <p:txBody>
          <a:bodyPr lIns="91440" rIns="91440" tIns="45720" bIns="45720" anchor="ctr">
            <a:noAutofit/>
          </a:bodyPr>
          <a:lstStyle>
            <a:lvl1pPr indent="0" algn="r">
              <a:lnSpc>
                <a:spcPct val="100000"/>
              </a:lnSpc>
              <a:buNone/>
              <a:defRPr b="0" lang="en-US" sz="750" strike="noStrike" u="none">
                <a:solidFill>
                  <a:schemeClr val="lt1"/>
                </a:solidFill>
                <a:effectLst/>
                <a:uFillTx/>
                <a:latin typeface="Calibri"/>
                <a:ea typeface="Arial"/>
              </a:defRPr>
            </a:lvl1pPr>
          </a:lstStyle>
          <a:p>
            <a:pPr indent="0" algn="r">
              <a:lnSpc>
                <a:spcPct val="100000"/>
              </a:lnSpc>
              <a:buNone/>
            </a:pPr>
            <a:r>
              <a:rPr b="0" lang="en-US" sz="750" strike="noStrike" u="none">
                <a:solidFill>
                  <a:schemeClr val="lt1"/>
                </a:solidFill>
                <a:effectLst/>
                <a:uFillTx/>
                <a:latin typeface="Calibri"/>
                <a:ea typeface="Arial"/>
              </a:rPr>
              <a:t>&lt;date/time&gt;</a:t>
            </a:r>
            <a:endParaRPr b="0" lang="en-GB" sz="750" strike="noStrike" u="none">
              <a:solidFill>
                <a:srgbClr val="ffffff"/>
              </a:solidFill>
              <a:effectLst/>
              <a:uFillTx/>
              <a:latin typeface="Times New Roman"/>
            </a:endParaRPr>
          </a:p>
        </p:txBody>
      </p:sp>
      <p:sp>
        <p:nvSpPr>
          <p:cNvPr id="13" name="PlaceHolder 2"/>
          <p:cNvSpPr>
            <a:spLocks noGrp="1"/>
          </p:cNvSpPr>
          <p:nvPr>
            <p:ph type="ftr" idx="8"/>
          </p:nvPr>
        </p:nvSpPr>
        <p:spPr>
          <a:xfrm>
            <a:off x="514440" y="4402800"/>
            <a:ext cx="5870520" cy="282960"/>
          </a:xfrm>
          <a:prstGeom prst="rect">
            <a:avLst/>
          </a:prstGeom>
          <a:noFill/>
          <a:ln w="0">
            <a:noFill/>
          </a:ln>
        </p:spPr>
        <p:txBody>
          <a:bodyPr lIns="91440" rIns="91440" tIns="45720" bIns="45720" anchor="ctr">
            <a:noAutofit/>
          </a:bodyPr>
          <a:lstStyle>
            <a:lvl1pPr indent="0" algn="ctr">
              <a:buNone/>
              <a:defRPr b="0" lang="en-US" sz="750" strike="noStrike" u="none">
                <a:solidFill>
                  <a:schemeClr val="lt1"/>
                </a:solidFill>
                <a:effectLst/>
                <a:uFillTx/>
                <a:latin typeface="Calibri"/>
                <a:ea typeface="Arial"/>
              </a:defRPr>
            </a:lvl1pPr>
          </a:lstStyle>
          <a:p>
            <a:pPr indent="0" algn="ctr">
              <a:buNone/>
            </a:pPr>
            <a:r>
              <a:rPr b="0" lang="en-US" sz="750" strike="noStrike" u="none">
                <a:solidFill>
                  <a:schemeClr val="lt1"/>
                </a:solidFill>
                <a:effectLst/>
                <a:uFillTx/>
                <a:latin typeface="Calibri"/>
                <a:ea typeface="Arial"/>
              </a:rPr>
              <a:t>&lt;footer&gt;</a:t>
            </a:r>
            <a:endParaRPr b="0" lang="en-GB" sz="750" strike="noStrike" u="none">
              <a:solidFill>
                <a:srgbClr val="ffffff"/>
              </a:solidFill>
              <a:effectLst/>
              <a:uFillTx/>
              <a:latin typeface="Times New Roman"/>
            </a:endParaRPr>
          </a:p>
        </p:txBody>
      </p:sp>
      <p:sp>
        <p:nvSpPr>
          <p:cNvPr id="14" name="PlaceHolder 3"/>
          <p:cNvSpPr>
            <a:spLocks noGrp="1"/>
          </p:cNvSpPr>
          <p:nvPr>
            <p:ph type="sldNum" idx="9"/>
          </p:nvPr>
        </p:nvSpPr>
        <p:spPr>
          <a:xfrm>
            <a:off x="7699680" y="4402800"/>
            <a:ext cx="412920" cy="282960"/>
          </a:xfrm>
          <a:prstGeom prst="rect">
            <a:avLst/>
          </a:prstGeom>
          <a:noFill/>
          <a:ln w="0">
            <a:noFill/>
          </a:ln>
        </p:spPr>
        <p:txBody>
          <a:bodyPr lIns="91440" rIns="91440" tIns="45720" bIns="45720" anchor="ctr">
            <a:noAutofit/>
          </a:bodyPr>
          <a:lstStyle>
            <a:lvl1pPr indent="0" algn="r">
              <a:lnSpc>
                <a:spcPct val="100000"/>
              </a:lnSpc>
              <a:buNone/>
              <a:defRPr b="0" lang="en-US" sz="750" strike="noStrike" u="none">
                <a:solidFill>
                  <a:schemeClr val="lt1"/>
                </a:solidFill>
                <a:effectLst/>
                <a:uFillTx/>
                <a:latin typeface="Calibri"/>
                <a:ea typeface="Arial"/>
              </a:defRPr>
            </a:lvl1pPr>
          </a:lstStyle>
          <a:p>
            <a:pPr indent="0" algn="r">
              <a:lnSpc>
                <a:spcPct val="100000"/>
              </a:lnSpc>
              <a:buNone/>
            </a:pPr>
            <a:fld id="{2268B389-B4BC-4B28-AEF8-D43005D9D45D}" type="slidenum">
              <a:rPr b="0" lang="en-US" sz="750" strike="noStrike" u="none">
                <a:solidFill>
                  <a:schemeClr val="lt1"/>
                </a:solidFill>
                <a:effectLst/>
                <a:uFillTx/>
                <a:latin typeface="Calibri"/>
                <a:ea typeface="Arial"/>
              </a:rPr>
              <a:t>&lt;number&gt;</a:t>
            </a:fld>
            <a:endParaRPr b="0" lang="en-GB" sz="750" strike="noStrike" u="none">
              <a:solidFill>
                <a:srgbClr val="ffffff"/>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aption">
    <p:bg>
      <p:bgPr>
        <a:solidFill>
          <a:srgbClr val="000000"/>
        </a:solidFill>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514440" y="457200"/>
            <a:ext cx="7598160" cy="2342880"/>
          </a:xfrm>
          <a:prstGeom prst="rect">
            <a:avLst/>
          </a:prstGeom>
          <a:noFill/>
          <a:ln w="0">
            <a:noFill/>
          </a:ln>
        </p:spPr>
        <p:txBody>
          <a:bodyPr lIns="91440" rIns="91440" tIns="45720" bIns="45720" anchor="ctr">
            <a:noAutofit/>
          </a:bodyPr>
          <a:p>
            <a:pPr indent="0" defTabSz="343080">
              <a:lnSpc>
                <a:spcPct val="100000"/>
              </a:lnSpc>
              <a:buNone/>
            </a:pPr>
            <a:r>
              <a:rPr b="0" lang="en-US" sz="2400" strike="noStrike" u="none">
                <a:solidFill>
                  <a:schemeClr val="accent6"/>
                </a:solidFill>
                <a:effectLst/>
                <a:uFillTx/>
                <a:latin typeface="Calibri Light"/>
              </a:rPr>
              <a:t>Click to edit Master title style</a:t>
            </a:r>
            <a:endParaRPr b="0" lang="en-GB" sz="2400" strike="noStrike" u="none">
              <a:solidFill>
                <a:srgbClr val="000000"/>
              </a:solidFill>
              <a:effectLst/>
              <a:uFillTx/>
              <a:latin typeface="Arial"/>
            </a:endParaRPr>
          </a:p>
        </p:txBody>
      </p:sp>
      <p:sp>
        <p:nvSpPr>
          <p:cNvPr id="16" name="PlaceHolder 2"/>
          <p:cNvSpPr>
            <a:spLocks noGrp="1"/>
          </p:cNvSpPr>
          <p:nvPr>
            <p:ph type="body"/>
          </p:nvPr>
        </p:nvSpPr>
        <p:spPr>
          <a:xfrm>
            <a:off x="514440" y="3257640"/>
            <a:ext cx="7598160" cy="1085400"/>
          </a:xfrm>
          <a:prstGeom prst="rect">
            <a:avLst/>
          </a:prstGeom>
          <a:noFill/>
          <a:ln w="0">
            <a:noFill/>
          </a:ln>
        </p:spPr>
        <p:txBody>
          <a:bodyPr lIns="91440" rIns="91440" tIns="45720" bIns="45720" anchor="ctr">
            <a:normAutofit/>
          </a:bodyPr>
          <a:p>
            <a:pPr indent="0" defTabSz="343080">
              <a:lnSpc>
                <a:spcPct val="100000"/>
              </a:lnSpc>
              <a:spcAft>
                <a:spcPts val="751"/>
              </a:spcAft>
              <a:buNone/>
              <a:tabLst>
                <a:tab algn="l" pos="0"/>
              </a:tabLst>
            </a:pPr>
            <a:r>
              <a:rPr b="0" lang="en-US" sz="1500" strike="noStrike" u="none">
                <a:solidFill>
                  <a:schemeClr val="lt1"/>
                </a:solidFill>
                <a:effectLst/>
                <a:uFillTx/>
                <a:latin typeface="Calibri"/>
              </a:rPr>
              <a:t>Edit Master text styles</a:t>
            </a:r>
            <a:endParaRPr b="0" lang="en-GB" sz="1500" strike="noStrike" u="none">
              <a:solidFill>
                <a:schemeClr val="lt1"/>
              </a:solidFill>
              <a:effectLst/>
              <a:uFillTx/>
              <a:latin typeface="Calibri"/>
            </a:endParaRPr>
          </a:p>
        </p:txBody>
      </p:sp>
      <p:sp>
        <p:nvSpPr>
          <p:cNvPr id="17" name="PlaceHolder 3"/>
          <p:cNvSpPr>
            <a:spLocks noGrp="1"/>
          </p:cNvSpPr>
          <p:nvPr>
            <p:ph type="dt" idx="10"/>
          </p:nvPr>
        </p:nvSpPr>
        <p:spPr>
          <a:xfrm>
            <a:off x="6442200" y="4402800"/>
            <a:ext cx="1199880" cy="282960"/>
          </a:xfrm>
          <a:prstGeom prst="rect">
            <a:avLst/>
          </a:prstGeom>
          <a:noFill/>
          <a:ln w="0">
            <a:noFill/>
          </a:ln>
        </p:spPr>
        <p:txBody>
          <a:bodyPr lIns="91440" rIns="91440" tIns="45720" bIns="45720" anchor="ctr">
            <a:noAutofit/>
          </a:bodyPr>
          <a:lstStyle>
            <a:lvl1pPr indent="0" algn="r">
              <a:lnSpc>
                <a:spcPct val="100000"/>
              </a:lnSpc>
              <a:buNone/>
              <a:defRPr b="0" lang="en-US" sz="750" strike="noStrike" u="none">
                <a:solidFill>
                  <a:schemeClr val="lt1"/>
                </a:solidFill>
                <a:effectLst/>
                <a:uFillTx/>
                <a:latin typeface="Calibri"/>
                <a:ea typeface="Arial"/>
              </a:defRPr>
            </a:lvl1pPr>
          </a:lstStyle>
          <a:p>
            <a:pPr indent="0" algn="r">
              <a:lnSpc>
                <a:spcPct val="100000"/>
              </a:lnSpc>
              <a:buNone/>
            </a:pPr>
            <a:r>
              <a:rPr b="0" lang="en-US" sz="750" strike="noStrike" u="none">
                <a:solidFill>
                  <a:schemeClr val="lt1"/>
                </a:solidFill>
                <a:effectLst/>
                <a:uFillTx/>
                <a:latin typeface="Calibri"/>
                <a:ea typeface="Arial"/>
              </a:rPr>
              <a:t>&lt;date/time&gt;</a:t>
            </a:r>
            <a:endParaRPr b="0" lang="en-GB" sz="750" strike="noStrike" u="none">
              <a:solidFill>
                <a:srgbClr val="ffffff"/>
              </a:solidFill>
              <a:effectLst/>
              <a:uFillTx/>
              <a:latin typeface="Times New Roman"/>
            </a:endParaRPr>
          </a:p>
        </p:txBody>
      </p:sp>
      <p:sp>
        <p:nvSpPr>
          <p:cNvPr id="18" name="PlaceHolder 4"/>
          <p:cNvSpPr>
            <a:spLocks noGrp="1"/>
          </p:cNvSpPr>
          <p:nvPr>
            <p:ph type="ftr" idx="11"/>
          </p:nvPr>
        </p:nvSpPr>
        <p:spPr>
          <a:xfrm>
            <a:off x="514440" y="4402800"/>
            <a:ext cx="5870520" cy="282960"/>
          </a:xfrm>
          <a:prstGeom prst="rect">
            <a:avLst/>
          </a:prstGeom>
          <a:noFill/>
          <a:ln w="0">
            <a:noFill/>
          </a:ln>
        </p:spPr>
        <p:txBody>
          <a:bodyPr lIns="91440" rIns="91440" tIns="45720" bIns="45720" anchor="ctr">
            <a:noAutofit/>
          </a:bodyPr>
          <a:lstStyle>
            <a:lvl1pPr indent="0" algn="ctr">
              <a:buNone/>
              <a:defRPr b="0" lang="en-US" sz="750" strike="noStrike" u="none">
                <a:solidFill>
                  <a:schemeClr val="lt1"/>
                </a:solidFill>
                <a:effectLst/>
                <a:uFillTx/>
                <a:latin typeface="Calibri"/>
                <a:ea typeface="Arial"/>
              </a:defRPr>
            </a:lvl1pPr>
          </a:lstStyle>
          <a:p>
            <a:pPr indent="0" algn="ctr">
              <a:buNone/>
            </a:pPr>
            <a:r>
              <a:rPr b="0" lang="en-US" sz="750" strike="noStrike" u="none">
                <a:solidFill>
                  <a:schemeClr val="lt1"/>
                </a:solidFill>
                <a:effectLst/>
                <a:uFillTx/>
                <a:latin typeface="Calibri"/>
                <a:ea typeface="Arial"/>
              </a:rPr>
              <a:t>&lt;footer&gt;</a:t>
            </a:r>
            <a:endParaRPr b="0" lang="en-GB" sz="750" strike="noStrike" u="none">
              <a:solidFill>
                <a:srgbClr val="ffffff"/>
              </a:solidFill>
              <a:effectLst/>
              <a:uFillTx/>
              <a:latin typeface="Times New Roman"/>
            </a:endParaRPr>
          </a:p>
        </p:txBody>
      </p:sp>
      <p:sp>
        <p:nvSpPr>
          <p:cNvPr id="19" name="PlaceHolder 5"/>
          <p:cNvSpPr>
            <a:spLocks noGrp="1"/>
          </p:cNvSpPr>
          <p:nvPr>
            <p:ph type="sldNum" idx="12"/>
          </p:nvPr>
        </p:nvSpPr>
        <p:spPr>
          <a:xfrm>
            <a:off x="7699680" y="4402800"/>
            <a:ext cx="412920" cy="282960"/>
          </a:xfrm>
          <a:prstGeom prst="rect">
            <a:avLst/>
          </a:prstGeom>
          <a:noFill/>
          <a:ln w="0">
            <a:noFill/>
          </a:ln>
        </p:spPr>
        <p:txBody>
          <a:bodyPr lIns="91440" rIns="91440" tIns="45720" bIns="45720" anchor="ctr">
            <a:noAutofit/>
          </a:bodyPr>
          <a:lstStyle>
            <a:lvl1pPr indent="0" algn="r">
              <a:lnSpc>
                <a:spcPct val="100000"/>
              </a:lnSpc>
              <a:buNone/>
              <a:defRPr b="0" lang="en-US" sz="750" strike="noStrike" u="none">
                <a:solidFill>
                  <a:schemeClr val="lt1"/>
                </a:solidFill>
                <a:effectLst/>
                <a:uFillTx/>
                <a:latin typeface="Calibri"/>
                <a:ea typeface="Arial"/>
              </a:defRPr>
            </a:lvl1pPr>
          </a:lstStyle>
          <a:p>
            <a:pPr indent="0" algn="r">
              <a:lnSpc>
                <a:spcPct val="100000"/>
              </a:lnSpc>
              <a:buNone/>
            </a:pPr>
            <a:fld id="{EBCF63F9-BB2E-4D68-A4CE-70C751BE3249}" type="slidenum">
              <a:rPr b="0" lang="en-US" sz="750" strike="noStrike" u="none">
                <a:solidFill>
                  <a:schemeClr val="lt1"/>
                </a:solidFill>
                <a:effectLst/>
                <a:uFillTx/>
                <a:latin typeface="Calibri"/>
                <a:ea typeface="Arial"/>
              </a:rPr>
              <a:t>&lt;number&gt;</a:t>
            </a:fld>
            <a:endParaRPr b="0" lang="en-GB" sz="750" strike="noStrike" u="none">
              <a:solidFill>
                <a:srgbClr val="ffffff"/>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Green Title 1">
    <p:bg>
      <p:bgPr>
        <a:solidFill>
          <a:srgbClr val="000000"/>
        </a:solidFill>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525960" y="1809360"/>
            <a:ext cx="4777560" cy="980640"/>
          </a:xfrm>
          <a:prstGeom prst="rect">
            <a:avLst/>
          </a:prstGeom>
          <a:noFill/>
          <a:ln w="0">
            <a:noFill/>
          </a:ln>
        </p:spPr>
        <p:txBody>
          <a:bodyPr lIns="57240" rIns="57240" tIns="57240" bIns="57240" anchor="b">
            <a:noAutofit/>
          </a:bodyPr>
          <a:p>
            <a:pPr indent="0" defTabSz="343080">
              <a:lnSpc>
                <a:spcPct val="85000"/>
              </a:lnSpc>
              <a:buNone/>
              <a:tabLst>
                <a:tab algn="l" pos="0"/>
              </a:tabLst>
            </a:pPr>
            <a:r>
              <a:rPr b="1" lang="en-US" sz="3800" strike="noStrike" u="none">
                <a:solidFill>
                  <a:schemeClr val="accent6"/>
                </a:solidFill>
                <a:effectLst/>
                <a:uFillTx/>
                <a:latin typeface="Calibri"/>
                <a:ea typeface="Calibri"/>
              </a:rPr>
              <a:t>Click to edit Master title style</a:t>
            </a:r>
            <a:endParaRPr b="0" lang="en-GB" sz="3800" strike="noStrike" u="none">
              <a:solidFill>
                <a:srgbClr val="000000"/>
              </a:solidFill>
              <a:effectLst/>
              <a:uFillTx/>
              <a:latin typeface="Arial"/>
            </a:endParaRPr>
          </a:p>
        </p:txBody>
      </p:sp>
      <p:sp>
        <p:nvSpPr>
          <p:cNvPr id="21" name="PlaceHolder 2"/>
          <p:cNvSpPr>
            <a:spLocks noGrp="1"/>
          </p:cNvSpPr>
          <p:nvPr>
            <p:ph type="body"/>
          </p:nvPr>
        </p:nvSpPr>
        <p:spPr>
          <a:xfrm>
            <a:off x="525960" y="3277440"/>
            <a:ext cx="4777560" cy="418680"/>
          </a:xfrm>
          <a:prstGeom prst="rect">
            <a:avLst/>
          </a:prstGeom>
          <a:noFill/>
          <a:ln w="0">
            <a:noFill/>
          </a:ln>
        </p:spPr>
        <p:txBody>
          <a:bodyPr lIns="57240" rIns="57240" tIns="57240" bIns="57240" anchor="t">
            <a:noAutofit/>
          </a:bodyPr>
          <a:p>
            <a:pPr indent="0" defTabSz="343080">
              <a:lnSpc>
                <a:spcPct val="85000"/>
              </a:lnSpc>
              <a:spcBef>
                <a:spcPts val="799"/>
              </a:spcBef>
              <a:buNone/>
              <a:tabLst>
                <a:tab algn="l" pos="0"/>
              </a:tabLst>
            </a:pPr>
            <a:r>
              <a:rPr b="0" lang="en-US" sz="2300" strike="noStrike" u="none">
                <a:solidFill>
                  <a:schemeClr val="accent6"/>
                </a:solidFill>
                <a:effectLst/>
                <a:uFillTx/>
                <a:latin typeface="Calibri"/>
                <a:ea typeface="Calibri"/>
              </a:rPr>
              <a:t>Click to edit Master text styles</a:t>
            </a:r>
            <a:endParaRPr b="0" lang="en-GB" sz="2300" strike="noStrike" u="none">
              <a:solidFill>
                <a:schemeClr val="lt1"/>
              </a:solidFill>
              <a:effectLst/>
              <a:uFillTx/>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Grey Title 2">
    <p:bg>
      <p:bgPr>
        <a:solidFill>
          <a:srgbClr val="000000"/>
        </a:solidFill>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525960" y="1811520"/>
            <a:ext cx="4777560" cy="980640"/>
          </a:xfrm>
          <a:prstGeom prst="rect">
            <a:avLst/>
          </a:prstGeom>
          <a:noFill/>
          <a:ln w="0">
            <a:noFill/>
          </a:ln>
        </p:spPr>
        <p:txBody>
          <a:bodyPr lIns="57240" rIns="57240" tIns="57240" bIns="57240" anchor="b">
            <a:noAutofit/>
          </a:bodyPr>
          <a:p>
            <a:pPr indent="0" defTabSz="343080">
              <a:lnSpc>
                <a:spcPct val="85000"/>
              </a:lnSpc>
              <a:buNone/>
              <a:tabLst>
                <a:tab algn="l" pos="0"/>
              </a:tabLst>
            </a:pPr>
            <a:r>
              <a:rPr b="1" lang="en-US" sz="3800" strike="noStrike" u="none">
                <a:solidFill>
                  <a:schemeClr val="accent6"/>
                </a:solidFill>
                <a:effectLst/>
                <a:uFillTx/>
                <a:latin typeface="Calibri"/>
                <a:ea typeface="Calibri"/>
              </a:rPr>
              <a:t>Click to edit Master title style</a:t>
            </a:r>
            <a:endParaRPr b="0" lang="en-GB" sz="3800" strike="noStrike" u="none">
              <a:solidFill>
                <a:srgbClr val="000000"/>
              </a:solidFill>
              <a:effectLst/>
              <a:uFillTx/>
              <a:latin typeface="Arial"/>
            </a:endParaRPr>
          </a:p>
        </p:txBody>
      </p:sp>
      <p:sp>
        <p:nvSpPr>
          <p:cNvPr id="23" name="PlaceHolder 2"/>
          <p:cNvSpPr>
            <a:spLocks noGrp="1"/>
          </p:cNvSpPr>
          <p:nvPr>
            <p:ph type="body"/>
          </p:nvPr>
        </p:nvSpPr>
        <p:spPr>
          <a:xfrm>
            <a:off x="525960" y="3280320"/>
            <a:ext cx="4777560" cy="418680"/>
          </a:xfrm>
          <a:prstGeom prst="rect">
            <a:avLst/>
          </a:prstGeom>
          <a:noFill/>
          <a:ln w="0">
            <a:noFill/>
          </a:ln>
        </p:spPr>
        <p:txBody>
          <a:bodyPr lIns="57240" rIns="57240" tIns="57240" bIns="57240" anchor="t">
            <a:noAutofit/>
          </a:bodyPr>
          <a:p>
            <a:pPr indent="0" defTabSz="343080">
              <a:lnSpc>
                <a:spcPct val="85000"/>
              </a:lnSpc>
              <a:spcBef>
                <a:spcPts val="799"/>
              </a:spcBef>
              <a:buNone/>
              <a:tabLst>
                <a:tab algn="l" pos="0"/>
              </a:tabLst>
            </a:pPr>
            <a:r>
              <a:rPr b="0" lang="en-US" sz="2300" strike="noStrike" u="none">
                <a:solidFill>
                  <a:schemeClr val="accent6"/>
                </a:solidFill>
                <a:effectLst/>
                <a:uFillTx/>
                <a:latin typeface="Calibri"/>
                <a:ea typeface="Calibri"/>
              </a:rPr>
              <a:t>Click to edit Master text styles</a:t>
            </a:r>
            <a:endParaRPr b="0" lang="en-GB" sz="2300" strike="noStrike" u="none">
              <a:solidFill>
                <a:schemeClr val="lt1"/>
              </a:solidFill>
              <a:effectLst/>
              <a:uFillTx/>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hoto Title 2">
    <p:bg>
      <p:bgPr>
        <a:solidFill>
          <a:srgbClr val="000000"/>
        </a:solidFill>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525960" y="1306800"/>
            <a:ext cx="4777560" cy="1485720"/>
          </a:xfrm>
          <a:prstGeom prst="rect">
            <a:avLst/>
          </a:prstGeom>
          <a:noFill/>
          <a:ln w="0">
            <a:noFill/>
          </a:ln>
        </p:spPr>
        <p:txBody>
          <a:bodyPr lIns="57240" rIns="57240" tIns="57240" bIns="57240" anchor="b">
            <a:noAutofit/>
          </a:bodyPr>
          <a:p>
            <a:pPr indent="0" defTabSz="343080">
              <a:lnSpc>
                <a:spcPct val="85000"/>
              </a:lnSpc>
              <a:buNone/>
              <a:tabLst>
                <a:tab algn="l" pos="0"/>
              </a:tabLst>
            </a:pPr>
            <a:r>
              <a:rPr b="1" lang="en-US" sz="2850" strike="noStrike" u="none">
                <a:solidFill>
                  <a:schemeClr val="accent6"/>
                </a:solidFill>
                <a:effectLst/>
                <a:uFillTx/>
                <a:latin typeface="Calibri"/>
                <a:ea typeface="Calibri"/>
              </a:rPr>
              <a:t>Click to edit Master title style</a:t>
            </a:r>
            <a:endParaRPr b="0" lang="en-GB" sz="2850" strike="noStrike" u="none">
              <a:solidFill>
                <a:srgbClr val="000000"/>
              </a:solidFill>
              <a:effectLst/>
              <a:uFillTx/>
              <a:latin typeface="Arial"/>
            </a:endParaRPr>
          </a:p>
        </p:txBody>
      </p:sp>
      <p:sp>
        <p:nvSpPr>
          <p:cNvPr id="25" name="PlaceHolder 2"/>
          <p:cNvSpPr>
            <a:spLocks noGrp="1"/>
          </p:cNvSpPr>
          <p:nvPr>
            <p:ph type="body"/>
          </p:nvPr>
        </p:nvSpPr>
        <p:spPr>
          <a:xfrm>
            <a:off x="525960" y="3280320"/>
            <a:ext cx="4777560" cy="342720"/>
          </a:xfrm>
          <a:prstGeom prst="rect">
            <a:avLst/>
          </a:prstGeom>
          <a:noFill/>
          <a:ln w="0">
            <a:noFill/>
          </a:ln>
        </p:spPr>
        <p:txBody>
          <a:bodyPr lIns="57240" rIns="57240" tIns="57240" bIns="57240" anchor="t">
            <a:noAutofit/>
          </a:bodyPr>
          <a:p>
            <a:pPr indent="0" defTabSz="343080">
              <a:lnSpc>
                <a:spcPct val="85000"/>
              </a:lnSpc>
              <a:spcBef>
                <a:spcPts val="601"/>
              </a:spcBef>
              <a:buNone/>
              <a:tabLst>
                <a:tab algn="l" pos="0"/>
              </a:tabLst>
            </a:pPr>
            <a:r>
              <a:rPr b="0" lang="en-US" sz="1729" strike="noStrike" u="none">
                <a:solidFill>
                  <a:schemeClr val="accent6"/>
                </a:solidFill>
                <a:effectLst/>
                <a:uFillTx/>
                <a:latin typeface="Calibri"/>
                <a:ea typeface="Calibri"/>
              </a:rPr>
              <a:t>Click to edit Master text styles</a:t>
            </a:r>
            <a:endParaRPr b="0" lang="en-GB" sz="1729" strike="noStrike" u="none">
              <a:solidFill>
                <a:schemeClr val="lt1"/>
              </a:solidFill>
              <a:effectLst/>
              <a:uFillTx/>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hank You">
    <p:bg>
      <p:bgPr>
        <a:solidFill>
          <a:srgbClr val="000000"/>
        </a:solidFill>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525960" y="1714680"/>
            <a:ext cx="8246520" cy="653760"/>
          </a:xfrm>
          <a:prstGeom prst="rect">
            <a:avLst/>
          </a:prstGeom>
          <a:noFill/>
          <a:ln w="0">
            <a:noFill/>
          </a:ln>
        </p:spPr>
        <p:txBody>
          <a:bodyPr lIns="57240" rIns="57240" tIns="57240" bIns="57240" anchor="b">
            <a:noAutofit/>
          </a:bodyPr>
          <a:p>
            <a:pPr indent="0" defTabSz="343080">
              <a:lnSpc>
                <a:spcPct val="85000"/>
              </a:lnSpc>
              <a:buNone/>
              <a:tabLst>
                <a:tab algn="l" pos="0"/>
              </a:tabLst>
            </a:pPr>
            <a:r>
              <a:rPr b="1" lang="en-US" sz="5000" strike="noStrike" u="none">
                <a:solidFill>
                  <a:schemeClr val="accent6"/>
                </a:solidFill>
                <a:effectLst/>
                <a:uFillTx/>
                <a:latin typeface="Calibri"/>
                <a:ea typeface="Calibri"/>
              </a:rPr>
              <a:t>Click to edit Master title style</a:t>
            </a:r>
            <a:endParaRPr b="0" lang="en-GB" sz="5000" strike="noStrike" u="none">
              <a:solidFill>
                <a:srgbClr val="000000"/>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wmf"/><Relationship Id="rId11" Type="http://schemas.openxmlformats.org/officeDocument/2006/relationships/slideLayout" Target="../slideLayouts/slideLayout1.xml"/><Relationship Id="rId1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2.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2.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 name="PlaceHolder 1"/>
          <p:cNvSpPr>
            <a:spLocks noGrp="1"/>
          </p:cNvSpPr>
          <p:nvPr>
            <p:ph type="title"/>
          </p:nvPr>
        </p:nvSpPr>
        <p:spPr>
          <a:xfrm>
            <a:off x="525960" y="710640"/>
            <a:ext cx="6719040" cy="2079720"/>
          </a:xfrm>
          <a:prstGeom prst="rect">
            <a:avLst/>
          </a:prstGeom>
          <a:noFill/>
          <a:ln w="0">
            <a:noFill/>
          </a:ln>
        </p:spPr>
        <p:txBody>
          <a:bodyPr lIns="57240" rIns="57240" tIns="57240" bIns="57240" anchor="b">
            <a:noAutofit/>
          </a:bodyPr>
          <a:p>
            <a:pPr indent="0" defTabSz="343080">
              <a:lnSpc>
                <a:spcPct val="85000"/>
              </a:lnSpc>
              <a:buNone/>
              <a:tabLst>
                <a:tab algn="l" pos="0"/>
              </a:tabLst>
            </a:pPr>
            <a:r>
              <a:rPr b="1" lang="en-US" sz="3800" strike="noStrike" u="none">
                <a:solidFill>
                  <a:schemeClr val="accent6"/>
                </a:solidFill>
                <a:effectLst/>
                <a:uFillTx/>
                <a:latin typeface="Calibri"/>
                <a:ea typeface="Calibri"/>
              </a:rPr>
              <a:t>The age of rename() is over*</a:t>
            </a:r>
            <a:endParaRPr b="0" lang="en-GB" sz="3800" strike="noStrike" u="none">
              <a:solidFill>
                <a:srgbClr val="000000"/>
              </a:solidFill>
              <a:effectLst/>
              <a:uFillTx/>
              <a:latin typeface="Arial"/>
            </a:endParaRPr>
          </a:p>
        </p:txBody>
      </p:sp>
      <p:sp>
        <p:nvSpPr>
          <p:cNvPr id="34" name="PlaceHolder 2"/>
          <p:cNvSpPr>
            <a:spLocks noGrp="1"/>
          </p:cNvSpPr>
          <p:nvPr>
            <p:ph type="subTitle"/>
          </p:nvPr>
        </p:nvSpPr>
        <p:spPr>
          <a:xfrm>
            <a:off x="525960" y="2906280"/>
            <a:ext cx="4777560" cy="1202760"/>
          </a:xfrm>
          <a:prstGeom prst="rect">
            <a:avLst/>
          </a:prstGeom>
          <a:noFill/>
          <a:ln w="0">
            <a:noFill/>
          </a:ln>
        </p:spPr>
        <p:txBody>
          <a:bodyPr lIns="57240" rIns="57240" tIns="57240" bIns="57240" anchor="t">
            <a:noAutofit/>
          </a:bodyPr>
          <a:p>
            <a:pPr indent="0" defTabSz="343080">
              <a:lnSpc>
                <a:spcPct val="85000"/>
              </a:lnSpc>
              <a:spcAft>
                <a:spcPts val="99"/>
              </a:spcAft>
              <a:buNone/>
              <a:tabLst>
                <a:tab algn="l" pos="0"/>
              </a:tabLst>
            </a:pPr>
            <a:r>
              <a:rPr b="1" lang="en-US" sz="2300" strike="noStrike" u="none">
                <a:solidFill>
                  <a:schemeClr val="lt2"/>
                </a:solidFill>
                <a:effectLst/>
                <a:uFillTx/>
                <a:latin typeface="Calibri"/>
                <a:ea typeface="Calibri"/>
              </a:rPr>
              <a:t>Steve Loughran</a:t>
            </a:r>
            <a:endParaRPr b="0" lang="en-GB" sz="2300" strike="noStrike" u="none">
              <a:solidFill>
                <a:srgbClr val="ffffff"/>
              </a:solidFill>
              <a:effectLst/>
              <a:uFillTx/>
              <a:latin typeface="Arial"/>
            </a:endParaRPr>
          </a:p>
          <a:p>
            <a:pPr indent="0" defTabSz="343080">
              <a:lnSpc>
                <a:spcPct val="85000"/>
              </a:lnSpc>
              <a:spcAft>
                <a:spcPts val="99"/>
              </a:spcAft>
              <a:buNone/>
              <a:tabLst>
                <a:tab algn="l" pos="0"/>
              </a:tabLst>
            </a:pPr>
            <a:endParaRPr b="0" lang="en-GB" sz="2300" strike="noStrike" u="none">
              <a:solidFill>
                <a:srgbClr val="ffffff"/>
              </a:solidFill>
              <a:effectLst/>
              <a:uFillTx/>
              <a:latin typeface="Arial"/>
            </a:endParaRPr>
          </a:p>
        </p:txBody>
      </p:sp>
      <p:sp>
        <p:nvSpPr>
          <p:cNvPr id="35" name="PlaceHolder 3"/>
          <p:cNvSpPr>
            <a:spLocks noGrp="1"/>
          </p:cNvSpPr>
          <p:nvPr>
            <p:ph/>
          </p:nvPr>
        </p:nvSpPr>
        <p:spPr>
          <a:xfrm>
            <a:off x="525960" y="4025160"/>
            <a:ext cx="4777560" cy="294120"/>
          </a:xfrm>
          <a:prstGeom prst="rect">
            <a:avLst/>
          </a:prstGeom>
          <a:noFill/>
          <a:ln w="0">
            <a:noFill/>
          </a:ln>
        </p:spPr>
        <p:txBody>
          <a:bodyPr lIns="57240" rIns="57240" tIns="57240" bIns="57240" anchor="t">
            <a:noAutofit/>
          </a:bodyPr>
          <a:p>
            <a:pPr indent="0" defTabSz="343080">
              <a:lnSpc>
                <a:spcPct val="85000"/>
              </a:lnSpc>
              <a:buNone/>
              <a:tabLst>
                <a:tab algn="l" pos="0"/>
              </a:tabLst>
            </a:pPr>
            <a:r>
              <a:rPr b="0" lang="en-US" sz="2300" strike="noStrike" u="none">
                <a:solidFill>
                  <a:schemeClr val="accent6"/>
                </a:solidFill>
                <a:effectLst/>
                <a:uFillTx/>
                <a:latin typeface="Calibri"/>
                <a:ea typeface="Calibri"/>
              </a:rPr>
              <a:t>December 2018</a:t>
            </a:r>
            <a:endParaRPr b="0" lang="en-GB" sz="2300" strike="noStrike" u="none">
              <a:solidFill>
                <a:schemeClr val="lt1"/>
              </a:solidFill>
              <a:effectLst/>
              <a:uFillTx/>
              <a:latin typeface="Calibri"/>
            </a:endParaRPr>
          </a:p>
          <a:p>
            <a:pPr indent="0" defTabSz="343080">
              <a:lnSpc>
                <a:spcPct val="85000"/>
              </a:lnSpc>
              <a:buNone/>
              <a:tabLst>
                <a:tab algn="l" pos="0"/>
              </a:tabLst>
            </a:pPr>
            <a:endParaRPr b="0" lang="en-GB" sz="2300" strike="noStrike" u="none">
              <a:solidFill>
                <a:schemeClr val="lt1"/>
              </a:solidFill>
              <a:effectLst/>
              <a:uFillTx/>
              <a:latin typeface="Calibri"/>
            </a:endParaRPr>
          </a:p>
        </p:txBody>
      </p:sp>
      <p:sp>
        <p:nvSpPr>
          <p:cNvPr id="36" name="Rectangle 1"/>
          <p:cNvSpPr/>
          <p:nvPr/>
        </p:nvSpPr>
        <p:spPr>
          <a:xfrm>
            <a:off x="6129000" y="4025160"/>
            <a:ext cx="1394280" cy="461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2400" strike="noStrike" u="none">
                <a:solidFill>
                  <a:schemeClr val="accent6"/>
                </a:solidFill>
                <a:effectLst/>
                <a:uFillTx/>
                <a:latin typeface="Calibri"/>
                <a:ea typeface="Arial"/>
              </a:rPr>
              <a:t>(*mostly)</a:t>
            </a:r>
            <a:endParaRPr b="0" lang="en-GB" sz="2400" strike="noStrike" u="none">
              <a:solidFill>
                <a:srgbClr val="ffffff"/>
              </a:solidFill>
              <a:effectLst/>
              <a:uFillTx/>
              <a:latin typeface="Arial"/>
            </a:endParaRPr>
          </a:p>
        </p:txBody>
      </p:sp>
    </p:spTree>
  </p:cSld>
  <mc:AlternateContent>
    <mc:Choice Requires="p14">
      <p:transition spd="slow" advTm="2000" p14:dur="2000"/>
    </mc:Choice>
    <mc:Fallback>
      <p:transition spd="slow" advTm="2000"/>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59" name="Rounded Rectangle 2"/>
          <p:cNvSpPr/>
          <p:nvPr/>
        </p:nvSpPr>
        <p:spPr>
          <a:xfrm>
            <a:off x="105480" y="894600"/>
            <a:ext cx="8928720" cy="3945600"/>
          </a:xfrm>
          <a:prstGeom prst="roundRect">
            <a:avLst>
              <a:gd name="adj" fmla="val 16667"/>
            </a:avLst>
          </a:prstGeom>
          <a:solidFill>
            <a:schemeClr val="tx1"/>
          </a:solidFill>
          <a:ln cap="rnd">
            <a:solidFill>
              <a:srgbClr val="6d869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GB" sz="1400" strike="noStrike" u="none">
              <a:solidFill>
                <a:schemeClr val="lt1"/>
              </a:solidFill>
              <a:effectLst/>
              <a:uFillTx/>
              <a:latin typeface="Calibri"/>
              <a:ea typeface="Arial"/>
            </a:endParaRPr>
          </a:p>
        </p:txBody>
      </p:sp>
      <p:pic>
        <p:nvPicPr>
          <p:cNvPr id="60" name="Picture 17" descr=""/>
          <p:cNvPicPr/>
          <p:nvPr/>
        </p:nvPicPr>
        <p:blipFill>
          <a:blip r:embed="rId1"/>
          <a:stretch/>
        </p:blipFill>
        <p:spPr>
          <a:xfrm>
            <a:off x="6490800" y="1236240"/>
            <a:ext cx="2210040" cy="564120"/>
          </a:xfrm>
          <a:prstGeom prst="rect">
            <a:avLst/>
          </a:prstGeom>
          <a:noFill/>
          <a:ln w="0">
            <a:noFill/>
          </a:ln>
        </p:spPr>
      </p:pic>
      <p:pic>
        <p:nvPicPr>
          <p:cNvPr id="61" name="Picture 21" descr=""/>
          <p:cNvPicPr/>
          <p:nvPr/>
        </p:nvPicPr>
        <p:blipFill>
          <a:blip r:embed="rId2"/>
          <a:stretch/>
        </p:blipFill>
        <p:spPr>
          <a:xfrm>
            <a:off x="5138280" y="987480"/>
            <a:ext cx="1061640" cy="1061640"/>
          </a:xfrm>
          <a:prstGeom prst="rect">
            <a:avLst/>
          </a:prstGeom>
          <a:noFill/>
          <a:ln w="0">
            <a:noFill/>
          </a:ln>
        </p:spPr>
      </p:pic>
      <p:sp>
        <p:nvSpPr>
          <p:cNvPr id="62" name="Rectangle 24"/>
          <p:cNvSpPr/>
          <p:nvPr/>
        </p:nvSpPr>
        <p:spPr>
          <a:xfrm>
            <a:off x="1843920" y="2475000"/>
            <a:ext cx="5451840" cy="461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400" strike="noStrike" u="none">
                <a:solidFill>
                  <a:schemeClr val="dk1">
                    <a:lumMod val="95000"/>
                    <a:lumOff val="5000"/>
                  </a:schemeClr>
                </a:solidFill>
                <a:effectLst/>
                <a:uFillTx/>
                <a:latin typeface="Consolas"/>
                <a:ea typeface="Consolas"/>
              </a:rPr>
              <a:t>org.apache.hadoop.fs.FileSystem</a:t>
            </a:r>
            <a:endParaRPr b="0" lang="en-GB" sz="2400" strike="noStrike" u="none">
              <a:solidFill>
                <a:srgbClr val="ffffff"/>
              </a:solidFill>
              <a:effectLst/>
              <a:uFillTx/>
              <a:latin typeface="Arial"/>
            </a:endParaRPr>
          </a:p>
        </p:txBody>
      </p:sp>
      <p:pic>
        <p:nvPicPr>
          <p:cNvPr id="63" name="Picture 28" descr=""/>
          <p:cNvPicPr/>
          <p:nvPr/>
        </p:nvPicPr>
        <p:blipFill>
          <a:blip r:embed="rId3"/>
          <a:stretch/>
        </p:blipFill>
        <p:spPr>
          <a:xfrm>
            <a:off x="271800" y="1174680"/>
            <a:ext cx="2794680" cy="998280"/>
          </a:xfrm>
          <a:prstGeom prst="rect">
            <a:avLst/>
          </a:prstGeom>
          <a:noFill/>
          <a:ln w="0">
            <a:noFill/>
          </a:ln>
        </p:spPr>
      </p:pic>
      <p:pic>
        <p:nvPicPr>
          <p:cNvPr id="64" name="Picture 22" descr=""/>
          <p:cNvPicPr/>
          <p:nvPr/>
        </p:nvPicPr>
        <p:blipFill>
          <a:blip r:embed="rId4"/>
          <a:stretch/>
        </p:blipFill>
        <p:spPr>
          <a:xfrm>
            <a:off x="3062880" y="1031400"/>
            <a:ext cx="1831680" cy="974160"/>
          </a:xfrm>
          <a:prstGeom prst="rect">
            <a:avLst/>
          </a:prstGeom>
          <a:noFill/>
          <a:ln w="0">
            <a:noFill/>
          </a:ln>
        </p:spPr>
      </p:pic>
      <p:grpSp>
        <p:nvGrpSpPr>
          <p:cNvPr id="65" name="Group 41"/>
          <p:cNvGrpSpPr/>
          <p:nvPr/>
        </p:nvGrpSpPr>
        <p:grpSpPr>
          <a:xfrm>
            <a:off x="1115640" y="3317400"/>
            <a:ext cx="1107000" cy="1301760"/>
            <a:chOff x="1115640" y="3317400"/>
            <a:chExt cx="1107000" cy="1301760"/>
          </a:xfrm>
        </p:grpSpPr>
        <p:pic>
          <p:nvPicPr>
            <p:cNvPr id="66" name="Picture 26" descr=""/>
            <p:cNvPicPr/>
            <p:nvPr/>
          </p:nvPicPr>
          <p:blipFill>
            <a:blip r:embed="rId5"/>
            <a:stretch/>
          </p:blipFill>
          <p:spPr>
            <a:xfrm>
              <a:off x="1115640" y="3317400"/>
              <a:ext cx="1107000" cy="791280"/>
            </a:xfrm>
            <a:prstGeom prst="rect">
              <a:avLst/>
            </a:prstGeom>
            <a:noFill/>
            <a:ln w="0">
              <a:noFill/>
            </a:ln>
          </p:spPr>
        </p:pic>
        <p:sp>
          <p:nvSpPr>
            <p:cNvPr id="67" name="Rectangle 30"/>
            <p:cNvSpPr/>
            <p:nvPr/>
          </p:nvSpPr>
          <p:spPr>
            <a:xfrm>
              <a:off x="1294920" y="4219560"/>
              <a:ext cx="748440" cy="399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chemeClr val="dk1">
                      <a:lumMod val="95000"/>
                      <a:lumOff val="5000"/>
                    </a:schemeClr>
                  </a:solidFill>
                  <a:effectLst/>
                  <a:uFillTx/>
                  <a:latin typeface="Consolas"/>
                  <a:ea typeface="Consolas"/>
                </a:rPr>
                <a:t>hdfs</a:t>
              </a:r>
              <a:endParaRPr b="0" lang="en-GB" sz="2000" strike="noStrike" u="none">
                <a:solidFill>
                  <a:srgbClr val="ffffff"/>
                </a:solidFill>
                <a:effectLst/>
                <a:uFillTx/>
                <a:latin typeface="Arial"/>
              </a:endParaRPr>
            </a:p>
          </p:txBody>
        </p:sp>
      </p:grpSp>
      <p:grpSp>
        <p:nvGrpSpPr>
          <p:cNvPr id="68" name="Group 40"/>
          <p:cNvGrpSpPr/>
          <p:nvPr/>
        </p:nvGrpSpPr>
        <p:grpSpPr>
          <a:xfrm>
            <a:off x="3699720" y="3350160"/>
            <a:ext cx="617400" cy="1276920"/>
            <a:chOff x="3699720" y="3350160"/>
            <a:chExt cx="617400" cy="1276920"/>
          </a:xfrm>
        </p:grpSpPr>
        <p:pic>
          <p:nvPicPr>
            <p:cNvPr id="69" name="Picture 7" descr=""/>
            <p:cNvPicPr/>
            <p:nvPr/>
          </p:nvPicPr>
          <p:blipFill>
            <a:blip r:embed="rId6"/>
            <a:stretch/>
          </p:blipFill>
          <p:spPr>
            <a:xfrm>
              <a:off x="3699720" y="3350160"/>
              <a:ext cx="617400" cy="740880"/>
            </a:xfrm>
            <a:prstGeom prst="rect">
              <a:avLst/>
            </a:prstGeom>
            <a:noFill/>
            <a:ln w="0">
              <a:noFill/>
            </a:ln>
          </p:spPr>
        </p:pic>
        <p:sp>
          <p:nvSpPr>
            <p:cNvPr id="70" name="Rectangle 33"/>
            <p:cNvSpPr/>
            <p:nvPr/>
          </p:nvSpPr>
          <p:spPr>
            <a:xfrm>
              <a:off x="3704400" y="4227480"/>
              <a:ext cx="607320" cy="399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chemeClr val="dk1">
                      <a:lumMod val="95000"/>
                      <a:lumOff val="5000"/>
                    </a:schemeClr>
                  </a:solidFill>
                  <a:effectLst/>
                  <a:uFillTx/>
                  <a:latin typeface="Consolas"/>
                  <a:ea typeface="Consolas"/>
                </a:rPr>
                <a:t>s3a</a:t>
              </a:r>
              <a:endParaRPr b="0" lang="en-GB" sz="2000" strike="noStrike" u="none">
                <a:solidFill>
                  <a:srgbClr val="ffffff"/>
                </a:solidFill>
                <a:effectLst/>
                <a:uFillTx/>
                <a:latin typeface="Arial"/>
              </a:endParaRPr>
            </a:p>
          </p:txBody>
        </p:sp>
      </p:grpSp>
      <p:grpSp>
        <p:nvGrpSpPr>
          <p:cNvPr id="71" name="Group 39"/>
          <p:cNvGrpSpPr/>
          <p:nvPr/>
        </p:nvGrpSpPr>
        <p:grpSpPr>
          <a:xfrm>
            <a:off x="2571120" y="3350160"/>
            <a:ext cx="779760" cy="1296360"/>
            <a:chOff x="2571120" y="3350160"/>
            <a:chExt cx="779760" cy="1296360"/>
          </a:xfrm>
        </p:grpSpPr>
        <p:pic>
          <p:nvPicPr>
            <p:cNvPr id="72" name="Picture 11" descr=""/>
            <p:cNvPicPr/>
            <p:nvPr/>
          </p:nvPicPr>
          <p:blipFill>
            <a:blip r:embed="rId7"/>
            <a:stretch/>
          </p:blipFill>
          <p:spPr>
            <a:xfrm>
              <a:off x="2571120" y="3350160"/>
              <a:ext cx="779760" cy="779760"/>
            </a:xfrm>
            <a:prstGeom prst="rect">
              <a:avLst/>
            </a:prstGeom>
            <a:noFill/>
            <a:ln w="0">
              <a:noFill/>
            </a:ln>
          </p:spPr>
        </p:pic>
        <p:sp>
          <p:nvSpPr>
            <p:cNvPr id="73" name="Rectangle 34"/>
            <p:cNvSpPr/>
            <p:nvPr/>
          </p:nvSpPr>
          <p:spPr>
            <a:xfrm>
              <a:off x="2586960" y="4246920"/>
              <a:ext cx="748440" cy="399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chemeClr val="dk1">
                      <a:lumMod val="95000"/>
                      <a:lumOff val="5000"/>
                    </a:schemeClr>
                  </a:solidFill>
                  <a:effectLst/>
                  <a:uFillTx/>
                  <a:latin typeface="Consolas"/>
                  <a:ea typeface="Consolas"/>
                </a:rPr>
                <a:t>wasb</a:t>
              </a:r>
              <a:endParaRPr b="0" lang="en-GB" sz="2000" strike="noStrike" u="none">
                <a:solidFill>
                  <a:srgbClr val="ffffff"/>
                </a:solidFill>
                <a:effectLst/>
                <a:uFillTx/>
                <a:latin typeface="Arial"/>
              </a:endParaRPr>
            </a:p>
          </p:txBody>
        </p:sp>
      </p:grpSp>
      <p:grpSp>
        <p:nvGrpSpPr>
          <p:cNvPr id="74" name="Group 38"/>
          <p:cNvGrpSpPr/>
          <p:nvPr/>
        </p:nvGrpSpPr>
        <p:grpSpPr>
          <a:xfrm>
            <a:off x="5963040" y="3298680"/>
            <a:ext cx="826920" cy="1319760"/>
            <a:chOff x="5963040" y="3298680"/>
            <a:chExt cx="826920" cy="1319760"/>
          </a:xfrm>
        </p:grpSpPr>
        <p:pic>
          <p:nvPicPr>
            <p:cNvPr id="75" name="Picture 13" descr=""/>
            <p:cNvPicPr/>
            <p:nvPr/>
          </p:nvPicPr>
          <p:blipFill>
            <a:blip r:embed="rId8"/>
            <a:stretch/>
          </p:blipFill>
          <p:spPr>
            <a:xfrm>
              <a:off x="5963040" y="3298680"/>
              <a:ext cx="826920" cy="826920"/>
            </a:xfrm>
            <a:prstGeom prst="rect">
              <a:avLst/>
            </a:prstGeom>
            <a:noFill/>
            <a:ln w="0">
              <a:noFill/>
            </a:ln>
          </p:spPr>
        </p:pic>
        <p:sp>
          <p:nvSpPr>
            <p:cNvPr id="76" name="Rectangle 35"/>
            <p:cNvSpPr/>
            <p:nvPr/>
          </p:nvSpPr>
          <p:spPr>
            <a:xfrm>
              <a:off x="6072840" y="4218840"/>
              <a:ext cx="607320" cy="399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chemeClr val="dk1">
                      <a:lumMod val="95000"/>
                      <a:lumOff val="5000"/>
                    </a:schemeClr>
                  </a:solidFill>
                  <a:effectLst/>
                  <a:uFillTx/>
                  <a:latin typeface="Consolas"/>
                  <a:ea typeface="Consolas"/>
                </a:rPr>
                <a:t>adl</a:t>
              </a:r>
              <a:endParaRPr b="0" lang="en-GB" sz="2000" strike="noStrike" u="none">
                <a:solidFill>
                  <a:srgbClr val="ffffff"/>
                </a:solidFill>
                <a:effectLst/>
                <a:uFillTx/>
                <a:latin typeface="Arial"/>
              </a:endParaRPr>
            </a:p>
          </p:txBody>
        </p:sp>
      </p:grpSp>
      <p:grpSp>
        <p:nvGrpSpPr>
          <p:cNvPr id="77" name="Group 32"/>
          <p:cNvGrpSpPr/>
          <p:nvPr/>
        </p:nvGrpSpPr>
        <p:grpSpPr>
          <a:xfrm>
            <a:off x="4665600" y="3327480"/>
            <a:ext cx="948960" cy="1291680"/>
            <a:chOff x="4665600" y="3327480"/>
            <a:chExt cx="948960" cy="1291680"/>
          </a:xfrm>
        </p:grpSpPr>
        <p:pic>
          <p:nvPicPr>
            <p:cNvPr id="78" name="Picture 23" descr=""/>
            <p:cNvPicPr/>
            <p:nvPr/>
          </p:nvPicPr>
          <p:blipFill>
            <a:blip r:embed="rId9"/>
            <a:stretch/>
          </p:blipFill>
          <p:spPr>
            <a:xfrm>
              <a:off x="4665600" y="3327480"/>
              <a:ext cx="948960" cy="766080"/>
            </a:xfrm>
            <a:prstGeom prst="rect">
              <a:avLst/>
            </a:prstGeom>
            <a:noFill/>
            <a:ln w="0">
              <a:noFill/>
            </a:ln>
          </p:spPr>
        </p:pic>
        <p:sp>
          <p:nvSpPr>
            <p:cNvPr id="79" name="Rectangle 36"/>
            <p:cNvSpPr/>
            <p:nvPr/>
          </p:nvSpPr>
          <p:spPr>
            <a:xfrm>
              <a:off x="4695120" y="4219560"/>
              <a:ext cx="889560" cy="399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chemeClr val="dk1">
                      <a:lumMod val="95000"/>
                      <a:lumOff val="5000"/>
                    </a:schemeClr>
                  </a:solidFill>
                  <a:effectLst/>
                  <a:uFillTx/>
                  <a:latin typeface="Consolas"/>
                  <a:ea typeface="Consolas"/>
                </a:rPr>
                <a:t>swift</a:t>
              </a:r>
              <a:endParaRPr b="0" lang="en-GB" sz="2000" strike="noStrike" u="none">
                <a:solidFill>
                  <a:srgbClr val="ffffff"/>
                </a:solidFill>
                <a:effectLst/>
                <a:uFillTx/>
                <a:latin typeface="Arial"/>
              </a:endParaRPr>
            </a:p>
          </p:txBody>
        </p:sp>
      </p:grpSp>
      <p:grpSp>
        <p:nvGrpSpPr>
          <p:cNvPr id="80" name="Group 31"/>
          <p:cNvGrpSpPr/>
          <p:nvPr/>
        </p:nvGrpSpPr>
        <p:grpSpPr>
          <a:xfrm>
            <a:off x="7138440" y="3351600"/>
            <a:ext cx="807120" cy="1267560"/>
            <a:chOff x="7138440" y="3351600"/>
            <a:chExt cx="807120" cy="1267560"/>
          </a:xfrm>
        </p:grpSpPr>
        <p:pic>
          <p:nvPicPr>
            <p:cNvPr id="81" name="Picture 9" descr=""/>
            <p:cNvPicPr/>
            <p:nvPr/>
          </p:nvPicPr>
          <p:blipFill>
            <a:blip r:embed="rId10"/>
            <a:stretch/>
          </p:blipFill>
          <p:spPr>
            <a:xfrm flipH="1" rot="10800000">
              <a:off x="7138440" y="3351600"/>
              <a:ext cx="807120" cy="723240"/>
            </a:xfrm>
            <a:prstGeom prst="rect">
              <a:avLst/>
            </a:prstGeom>
            <a:noFill/>
            <a:ln w="0">
              <a:noFill/>
            </a:ln>
          </p:spPr>
        </p:pic>
        <p:sp>
          <p:nvSpPr>
            <p:cNvPr id="82" name="Rectangle 37"/>
            <p:cNvSpPr/>
            <p:nvPr/>
          </p:nvSpPr>
          <p:spPr>
            <a:xfrm>
              <a:off x="7308720" y="4219560"/>
              <a:ext cx="607320" cy="399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trike="noStrike" u="none">
                  <a:solidFill>
                    <a:schemeClr val="dk1">
                      <a:lumMod val="95000"/>
                      <a:lumOff val="5000"/>
                    </a:schemeClr>
                  </a:solidFill>
                  <a:effectLst/>
                  <a:uFillTx/>
                  <a:latin typeface="Consolas"/>
                  <a:ea typeface="Consolas"/>
                </a:rPr>
                <a:t>gcs</a:t>
              </a:r>
              <a:endParaRPr b="0" lang="en-GB" sz="2000" strike="noStrike" u="none">
                <a:solidFill>
                  <a:srgbClr val="ffffff"/>
                </a:solidFill>
                <a:effectLst/>
                <a:uFillTx/>
                <a:latin typeface="Arial"/>
              </a:endParaRPr>
            </a:p>
          </p:txBody>
        </p:sp>
      </p:grpSp>
      <p:sp>
        <p:nvSpPr>
          <p:cNvPr id="83" name="PlaceHolder 1"/>
          <p:cNvSpPr>
            <a:spLocks noGrp="1"/>
          </p:cNvSpPr>
          <p:nvPr>
            <p:ph type="title"/>
          </p:nvPr>
        </p:nvSpPr>
        <p:spPr>
          <a:xfrm>
            <a:off x="528120" y="308160"/>
            <a:ext cx="8334000" cy="294120"/>
          </a:xfrm>
          <a:prstGeom prst="rect">
            <a:avLst/>
          </a:prstGeom>
          <a:noFill/>
          <a:ln w="0">
            <a:noFill/>
          </a:ln>
        </p:spPr>
        <p:txBody>
          <a:bodyPr lIns="91440" rIns="91440" tIns="45720" bIns="45720" anchor="ctr">
            <a:noAutofit/>
          </a:bodyPr>
          <a:p>
            <a:pPr indent="0" defTabSz="343080">
              <a:lnSpc>
                <a:spcPct val="100000"/>
              </a:lnSpc>
              <a:buNone/>
            </a:pPr>
            <a:r>
              <a:rPr b="0" lang="en-US" sz="3200" strike="noStrike" u="none">
                <a:solidFill>
                  <a:schemeClr val="dk2"/>
                </a:solidFill>
                <a:effectLst/>
                <a:uFillTx/>
                <a:latin typeface="Calibri Light"/>
              </a:rPr>
              <a:t>Posix: hierarchical (distributed?) filesystems</a:t>
            </a:r>
            <a:endParaRPr b="0" lang="en-GB" sz="3200" strike="noStrike" u="none">
              <a:solidFill>
                <a:srgbClr val="000000"/>
              </a:solidFill>
              <a:effectLst/>
              <a:uFillTx/>
              <a:latin typeface="Arial"/>
            </a:endParaRPr>
          </a:p>
        </p:txBody>
      </p:sp>
    </p:spTree>
  </p:cSld>
  <mc:AlternateContent>
    <mc:Choice Requires="p14">
      <p:transition spd="slow" advTm="40000" p14:dur="2000"/>
    </mc:Choice>
    <mc:Fallback>
      <p:transition spd="slow" advTm="40000"/>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84" name="Rectangle 1"/>
          <p:cNvSpPr/>
          <p:nvPr/>
        </p:nvSpPr>
        <p:spPr>
          <a:xfrm>
            <a:off x="844920" y="1086120"/>
            <a:ext cx="8085960" cy="2862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trike="noStrike" u="none">
                <a:solidFill>
                  <a:srgbClr val="fd8b09"/>
                </a:solidFill>
                <a:effectLst/>
                <a:uFillTx/>
                <a:latin typeface="Consolas"/>
                <a:ea typeface="Arial"/>
              </a:rPr>
              <a:t>val </a:t>
            </a:r>
            <a:r>
              <a:rPr b="0" lang="en-US" sz="1800" strike="noStrike" u="none">
                <a:solidFill>
                  <a:srgbClr val="4bb7ff"/>
                </a:solidFill>
                <a:effectLst/>
                <a:uFillTx/>
                <a:latin typeface="Consolas"/>
                <a:ea typeface="Arial"/>
              </a:rPr>
              <a:t>work </a:t>
            </a:r>
            <a:r>
              <a:rPr b="0" lang="en-US" sz="1800" strike="noStrike" u="none">
                <a:solidFill>
                  <a:srgbClr val="c6fffb"/>
                </a:solidFill>
                <a:effectLst/>
                <a:uFillTx/>
                <a:latin typeface="Consolas"/>
                <a:ea typeface="Arial"/>
              </a:rPr>
              <a:t>= </a:t>
            </a:r>
            <a:r>
              <a:rPr b="0" lang="en-US" sz="1800" strike="noStrike" u="none">
                <a:solidFill>
                  <a:srgbClr val="fd8b09"/>
                </a:solidFill>
                <a:effectLst/>
                <a:uFillTx/>
                <a:latin typeface="Consolas"/>
                <a:ea typeface="Arial"/>
              </a:rPr>
              <a:t>new </a:t>
            </a:r>
            <a:r>
              <a:rPr b="0" lang="en-US" sz="1800" strike="noStrike" u="none">
                <a:solidFill>
                  <a:srgbClr val="e3f686"/>
                </a:solidFill>
                <a:effectLst/>
                <a:uFillTx/>
                <a:latin typeface="Consolas"/>
                <a:ea typeface="Arial"/>
              </a:rPr>
              <a:t>Path</a:t>
            </a:r>
            <a:r>
              <a:rPr b="0" lang="en-US" sz="1800" strike="noStrike" u="none">
                <a:solidFill>
                  <a:srgbClr val="c6fffb"/>
                </a:solidFill>
                <a:effectLst/>
                <a:uFillTx/>
                <a:latin typeface="Consolas"/>
                <a:ea typeface="Arial"/>
              </a:rPr>
              <a:t>(</a:t>
            </a:r>
            <a:r>
              <a:rPr b="0" lang="en-US" sz="1800" strike="noStrike" u="none">
                <a:solidFill>
                  <a:srgbClr val="d753f1"/>
                </a:solidFill>
                <a:effectLst/>
                <a:uFillTx/>
                <a:latin typeface="Consolas"/>
                <a:ea typeface="Arial"/>
              </a:rPr>
              <a:t>"s3a://stevel-frankfurt/work"</a:t>
            </a:r>
            <a:r>
              <a:rPr b="0" lang="en-US" sz="1800" strike="noStrike" u="none">
                <a:solidFill>
                  <a:srgbClr val="c6fffb"/>
                </a:solidFill>
                <a:effectLst/>
                <a:uFillTx/>
                <a:latin typeface="Consolas"/>
                <a:ea typeface="Arial"/>
              </a:rPr>
              <a:t>)</a:t>
            </a:r>
            <a:endParaRPr b="0" lang="en-GB" sz="1800" strike="noStrike" u="none">
              <a:solidFill>
                <a:srgbClr val="ffffff"/>
              </a:solidFill>
              <a:effectLst/>
              <a:uFillTx/>
              <a:latin typeface="Arial"/>
            </a:endParaRPr>
          </a:p>
          <a:p>
            <a:pPr>
              <a:lnSpc>
                <a:spcPct val="100000"/>
              </a:lnSpc>
            </a:pPr>
            <a:r>
              <a:rPr b="0" lang="en-US" sz="1800" strike="noStrike" u="none">
                <a:solidFill>
                  <a:srgbClr val="fd8b09"/>
                </a:solidFill>
                <a:effectLst/>
                <a:uFillTx/>
                <a:latin typeface="Consolas"/>
                <a:ea typeface="Arial"/>
              </a:rPr>
              <a:t>val </a:t>
            </a:r>
            <a:r>
              <a:rPr b="0" lang="en-US" sz="1800" strike="noStrike" u="none">
                <a:solidFill>
                  <a:srgbClr val="4bb7ff"/>
                </a:solidFill>
                <a:effectLst/>
                <a:uFillTx/>
                <a:latin typeface="Consolas"/>
                <a:ea typeface="Arial"/>
              </a:rPr>
              <a:t>fs </a:t>
            </a:r>
            <a:r>
              <a:rPr b="0" lang="en-US" sz="1800" strike="noStrike" u="none">
                <a:solidFill>
                  <a:srgbClr val="c6fffb"/>
                </a:solidFill>
                <a:effectLst/>
                <a:uFillTx/>
                <a:latin typeface="Consolas"/>
                <a:ea typeface="Arial"/>
              </a:rPr>
              <a:t>= </a:t>
            </a:r>
            <a:r>
              <a:rPr b="0" lang="en-US" sz="1800" strike="noStrike" u="none">
                <a:solidFill>
                  <a:srgbClr val="4bb7ff"/>
                </a:solidFill>
                <a:effectLst/>
                <a:uFillTx/>
                <a:latin typeface="Consolas"/>
                <a:ea typeface="Arial"/>
              </a:rPr>
              <a:t>work</a:t>
            </a:r>
            <a:r>
              <a:rPr b="0" lang="en-US" sz="1800" strike="noStrike" u="none">
                <a:solidFill>
                  <a:srgbClr val="c6fffb"/>
                </a:solidFill>
                <a:effectLst/>
                <a:uFillTx/>
                <a:latin typeface="Consolas"/>
                <a:ea typeface="Arial"/>
              </a:rPr>
              <a:t>.</a:t>
            </a:r>
            <a:r>
              <a:rPr b="0" lang="en-US" sz="1800" strike="noStrike" u="none">
                <a:solidFill>
                  <a:srgbClr val="e3f686"/>
                </a:solidFill>
                <a:effectLst/>
                <a:uFillTx/>
                <a:latin typeface="Consolas"/>
                <a:ea typeface="Arial"/>
              </a:rPr>
              <a:t>getFileSystem</a:t>
            </a:r>
            <a:r>
              <a:rPr b="0" lang="en-US" sz="1800" strike="noStrike" u="none">
                <a:solidFill>
                  <a:srgbClr val="c6fffb"/>
                </a:solidFill>
                <a:effectLst/>
                <a:uFillTx/>
                <a:latin typeface="Consolas"/>
                <a:ea typeface="Arial"/>
              </a:rPr>
              <a:t>(</a:t>
            </a:r>
            <a:r>
              <a:rPr b="0" lang="en-US" sz="1800" strike="noStrike" u="none">
                <a:solidFill>
                  <a:srgbClr val="fd8b09"/>
                </a:solidFill>
                <a:effectLst/>
                <a:uFillTx/>
                <a:latin typeface="Consolas"/>
                <a:ea typeface="Arial"/>
              </a:rPr>
              <a:t>new </a:t>
            </a:r>
            <a:r>
              <a:rPr b="0" lang="en-US" sz="1800" strike="noStrike" u="none">
                <a:solidFill>
                  <a:srgbClr val="e3f686"/>
                </a:solidFill>
                <a:effectLst/>
                <a:uFillTx/>
                <a:latin typeface="Consolas"/>
                <a:ea typeface="Arial"/>
              </a:rPr>
              <a:t>Configuration</a:t>
            </a:r>
            <a:r>
              <a:rPr b="0" lang="en-US" sz="1800" strike="noStrike" u="none">
                <a:solidFill>
                  <a:srgbClr val="c6fffb"/>
                </a:solidFill>
                <a:effectLst/>
                <a:uFillTx/>
                <a:latin typeface="Consolas"/>
                <a:ea typeface="Arial"/>
              </a:rPr>
              <a:t>())</a:t>
            </a:r>
            <a:endParaRPr b="0" lang="en-GB" sz="1800" strike="noStrike" u="none">
              <a:solidFill>
                <a:srgbClr val="ffffff"/>
              </a:solidFill>
              <a:effectLst/>
              <a:uFillTx/>
              <a:latin typeface="Arial"/>
            </a:endParaRPr>
          </a:p>
          <a:p>
            <a:pPr>
              <a:lnSpc>
                <a:spcPct val="100000"/>
              </a:lnSpc>
            </a:pPr>
            <a:r>
              <a:rPr b="0" lang="en-US" sz="1800" strike="noStrike" u="none">
                <a:solidFill>
                  <a:srgbClr val="fd8b09"/>
                </a:solidFill>
                <a:effectLst/>
                <a:uFillTx/>
                <a:latin typeface="Consolas"/>
                <a:ea typeface="Arial"/>
              </a:rPr>
              <a:t>val </a:t>
            </a:r>
            <a:r>
              <a:rPr b="0" lang="en-US" sz="1800" strike="noStrike" u="none">
                <a:solidFill>
                  <a:srgbClr val="4bb7ff"/>
                </a:solidFill>
                <a:effectLst/>
                <a:uFillTx/>
                <a:latin typeface="Consolas"/>
                <a:ea typeface="Arial"/>
              </a:rPr>
              <a:t>task00 </a:t>
            </a:r>
            <a:r>
              <a:rPr b="0" lang="en-US" sz="1800" strike="noStrike" u="none">
                <a:solidFill>
                  <a:srgbClr val="c6fffb"/>
                </a:solidFill>
                <a:effectLst/>
                <a:uFillTx/>
                <a:latin typeface="Consolas"/>
                <a:ea typeface="Arial"/>
              </a:rPr>
              <a:t>= </a:t>
            </a:r>
            <a:r>
              <a:rPr b="0" lang="en-US" sz="1800" strike="noStrike" u="none">
                <a:solidFill>
                  <a:srgbClr val="fd8b09"/>
                </a:solidFill>
                <a:effectLst/>
                <a:uFillTx/>
                <a:latin typeface="Consolas"/>
                <a:ea typeface="Arial"/>
              </a:rPr>
              <a:t>new </a:t>
            </a:r>
            <a:r>
              <a:rPr b="0" lang="en-US" sz="1800" strike="noStrike" u="none">
                <a:solidFill>
                  <a:srgbClr val="e3f686"/>
                </a:solidFill>
                <a:effectLst/>
                <a:uFillTx/>
                <a:latin typeface="Consolas"/>
                <a:ea typeface="Arial"/>
              </a:rPr>
              <a:t>Path</a:t>
            </a:r>
            <a:r>
              <a:rPr b="0" lang="en-US" sz="1800" strike="noStrike" u="none">
                <a:solidFill>
                  <a:srgbClr val="c6fffb"/>
                </a:solidFill>
                <a:effectLst/>
                <a:uFillTx/>
                <a:latin typeface="Consolas"/>
                <a:ea typeface="Arial"/>
              </a:rPr>
              <a:t>(</a:t>
            </a:r>
            <a:r>
              <a:rPr b="0" lang="en-US" sz="1800" strike="noStrike" u="none">
                <a:solidFill>
                  <a:srgbClr val="4bb7ff"/>
                </a:solidFill>
                <a:effectLst/>
                <a:uFillTx/>
                <a:latin typeface="Consolas"/>
                <a:ea typeface="Arial"/>
              </a:rPr>
              <a:t>work</a:t>
            </a:r>
            <a:r>
              <a:rPr b="0" lang="en-US" sz="1800" strike="noStrike" u="none">
                <a:solidFill>
                  <a:srgbClr val="c6fffb"/>
                </a:solidFill>
                <a:effectLst/>
                <a:uFillTx/>
                <a:latin typeface="Consolas"/>
                <a:ea typeface="Arial"/>
              </a:rPr>
              <a:t>, </a:t>
            </a:r>
            <a:r>
              <a:rPr b="0" lang="en-US" sz="1800" strike="noStrike" u="none">
                <a:solidFill>
                  <a:srgbClr val="d753f1"/>
                </a:solidFill>
                <a:effectLst/>
                <a:uFillTx/>
                <a:latin typeface="Consolas"/>
                <a:ea typeface="Arial"/>
              </a:rPr>
              <a:t>"_temp/task00"</a:t>
            </a:r>
            <a:r>
              <a:rPr b="0" lang="en-US" sz="1800" strike="noStrike" u="none">
                <a:solidFill>
                  <a:srgbClr val="c6fffb"/>
                </a:solidFill>
                <a:effectLst/>
                <a:uFillTx/>
                <a:latin typeface="Consolas"/>
                <a:ea typeface="Arial"/>
              </a:rPr>
              <a:t>)</a:t>
            </a:r>
            <a:endParaRPr b="0" lang="en-GB" sz="1800" strike="noStrike" u="none">
              <a:solidFill>
                <a:srgbClr val="ffffff"/>
              </a:solidFill>
              <a:effectLst/>
              <a:uFillTx/>
              <a:latin typeface="Arial"/>
            </a:endParaRPr>
          </a:p>
          <a:p>
            <a:pPr>
              <a:lnSpc>
                <a:spcPct val="100000"/>
              </a:lnSpc>
            </a:pPr>
            <a:r>
              <a:rPr b="0" lang="en-US" sz="1800" strike="noStrike" u="none">
                <a:solidFill>
                  <a:srgbClr val="4bb7ff"/>
                </a:solidFill>
                <a:effectLst/>
                <a:uFillTx/>
                <a:latin typeface="Consolas"/>
                <a:ea typeface="Arial"/>
              </a:rPr>
              <a:t>fs</a:t>
            </a:r>
            <a:r>
              <a:rPr b="0" lang="en-US" sz="1800" strike="noStrike" u="none">
                <a:solidFill>
                  <a:srgbClr val="c6fffb"/>
                </a:solidFill>
                <a:effectLst/>
                <a:uFillTx/>
                <a:latin typeface="Consolas"/>
                <a:ea typeface="Arial"/>
              </a:rPr>
              <a:t>.</a:t>
            </a:r>
            <a:r>
              <a:rPr b="0" lang="en-US" sz="1800" strike="noStrike" u="none">
                <a:solidFill>
                  <a:srgbClr val="e3f686"/>
                </a:solidFill>
                <a:effectLst/>
                <a:uFillTx/>
                <a:latin typeface="Consolas"/>
                <a:ea typeface="Arial"/>
              </a:rPr>
              <a:t>mkdirs</a:t>
            </a:r>
            <a:r>
              <a:rPr b="0" lang="en-US" sz="1800" strike="noStrike" u="none">
                <a:solidFill>
                  <a:srgbClr val="c6fffb"/>
                </a:solidFill>
                <a:effectLst/>
                <a:uFillTx/>
                <a:latin typeface="Consolas"/>
                <a:ea typeface="Arial"/>
              </a:rPr>
              <a:t>(</a:t>
            </a:r>
            <a:r>
              <a:rPr b="0" lang="en-US" sz="1800" strike="noStrike" u="none">
                <a:solidFill>
                  <a:srgbClr val="4bb7ff"/>
                </a:solidFill>
                <a:effectLst/>
                <a:uFillTx/>
                <a:latin typeface="Consolas"/>
                <a:ea typeface="Arial"/>
              </a:rPr>
              <a:t>task00</a:t>
            </a:r>
            <a:r>
              <a:rPr b="0" lang="en-US" sz="1800" strike="noStrike" u="none">
                <a:solidFill>
                  <a:srgbClr val="c6fffb"/>
                </a:solidFill>
                <a:effectLst/>
                <a:uFillTx/>
                <a:latin typeface="Consolas"/>
                <a:ea typeface="Arial"/>
              </a:rPr>
              <a:t>)</a:t>
            </a:r>
            <a:endParaRPr b="0" lang="en-GB" sz="1800" strike="noStrike" u="none">
              <a:solidFill>
                <a:srgbClr val="ffffff"/>
              </a:solidFill>
              <a:effectLst/>
              <a:uFillTx/>
              <a:latin typeface="Arial"/>
            </a:endParaRPr>
          </a:p>
          <a:p>
            <a:pPr>
              <a:lnSpc>
                <a:spcPct val="100000"/>
              </a:lnSpc>
            </a:pPr>
            <a:r>
              <a:rPr b="0" lang="en-US" sz="1800" strike="noStrike" u="none">
                <a:solidFill>
                  <a:srgbClr val="fd8b09"/>
                </a:solidFill>
                <a:effectLst/>
                <a:uFillTx/>
                <a:latin typeface="Consolas"/>
                <a:ea typeface="Arial"/>
              </a:rPr>
              <a:t>val </a:t>
            </a:r>
            <a:r>
              <a:rPr b="0" lang="en-US" sz="1800" strike="noStrike" u="none">
                <a:solidFill>
                  <a:srgbClr val="4bb7ff"/>
                </a:solidFill>
                <a:effectLst/>
                <a:uFillTx/>
                <a:latin typeface="Consolas"/>
                <a:ea typeface="Arial"/>
              </a:rPr>
              <a:t>out </a:t>
            </a:r>
            <a:r>
              <a:rPr b="0" lang="en-US" sz="1800" strike="noStrike" u="none">
                <a:solidFill>
                  <a:srgbClr val="c6fffb"/>
                </a:solidFill>
                <a:effectLst/>
                <a:uFillTx/>
                <a:latin typeface="Consolas"/>
                <a:ea typeface="Arial"/>
              </a:rPr>
              <a:t>= </a:t>
            </a:r>
            <a:r>
              <a:rPr b="0" lang="en-US" sz="1800" strike="noStrike" u="none">
                <a:solidFill>
                  <a:srgbClr val="4bb7ff"/>
                </a:solidFill>
                <a:effectLst/>
                <a:uFillTx/>
                <a:latin typeface="Consolas"/>
                <a:ea typeface="Arial"/>
              </a:rPr>
              <a:t>fs</a:t>
            </a:r>
            <a:r>
              <a:rPr b="0" lang="en-US" sz="1800" strike="noStrike" u="none">
                <a:solidFill>
                  <a:srgbClr val="c6fffb"/>
                </a:solidFill>
                <a:effectLst/>
                <a:uFillTx/>
                <a:latin typeface="Consolas"/>
                <a:ea typeface="Arial"/>
              </a:rPr>
              <a:t>.</a:t>
            </a:r>
            <a:r>
              <a:rPr b="0" lang="en-US" sz="1800" strike="noStrike" u="none">
                <a:solidFill>
                  <a:srgbClr val="e3f686"/>
                </a:solidFill>
                <a:effectLst/>
                <a:uFillTx/>
                <a:latin typeface="Consolas"/>
                <a:ea typeface="Arial"/>
              </a:rPr>
              <a:t>create</a:t>
            </a:r>
            <a:r>
              <a:rPr b="0" lang="en-US" sz="1800" strike="noStrike" u="none">
                <a:solidFill>
                  <a:srgbClr val="c6fffb"/>
                </a:solidFill>
                <a:effectLst/>
                <a:uFillTx/>
                <a:latin typeface="Consolas"/>
                <a:ea typeface="Arial"/>
              </a:rPr>
              <a:t>(</a:t>
            </a:r>
            <a:r>
              <a:rPr b="0" lang="en-US" sz="1800" strike="noStrike" u="none">
                <a:solidFill>
                  <a:srgbClr val="fd8b09"/>
                </a:solidFill>
                <a:effectLst/>
                <a:uFillTx/>
                <a:latin typeface="Consolas"/>
                <a:ea typeface="Arial"/>
              </a:rPr>
              <a:t>new </a:t>
            </a:r>
            <a:r>
              <a:rPr b="0" lang="en-US" sz="1800" strike="noStrike" u="none">
                <a:solidFill>
                  <a:srgbClr val="e3f686"/>
                </a:solidFill>
                <a:effectLst/>
                <a:uFillTx/>
                <a:latin typeface="Consolas"/>
                <a:ea typeface="Arial"/>
              </a:rPr>
              <a:t>Path</a:t>
            </a:r>
            <a:r>
              <a:rPr b="0" lang="en-US" sz="1800" strike="noStrike" u="none">
                <a:solidFill>
                  <a:srgbClr val="c6fffb"/>
                </a:solidFill>
                <a:effectLst/>
                <a:uFillTx/>
                <a:latin typeface="Consolas"/>
                <a:ea typeface="Arial"/>
              </a:rPr>
              <a:t>(</a:t>
            </a:r>
            <a:r>
              <a:rPr b="0" lang="en-US" sz="1800" strike="noStrike" u="none">
                <a:solidFill>
                  <a:srgbClr val="4bb7ff"/>
                </a:solidFill>
                <a:effectLst/>
                <a:uFillTx/>
                <a:latin typeface="Consolas"/>
                <a:ea typeface="Arial"/>
              </a:rPr>
              <a:t>task00</a:t>
            </a:r>
            <a:r>
              <a:rPr b="0" lang="en-US" sz="1800" strike="noStrike" u="none">
                <a:solidFill>
                  <a:srgbClr val="c6fffb"/>
                </a:solidFill>
                <a:effectLst/>
                <a:uFillTx/>
                <a:latin typeface="Consolas"/>
                <a:ea typeface="Arial"/>
              </a:rPr>
              <a:t>, </a:t>
            </a:r>
            <a:r>
              <a:rPr b="0" lang="en-US" sz="1800" strike="noStrike" u="none">
                <a:solidFill>
                  <a:srgbClr val="d753f1"/>
                </a:solidFill>
                <a:effectLst/>
                <a:uFillTx/>
                <a:latin typeface="Consolas"/>
                <a:ea typeface="Arial"/>
              </a:rPr>
              <a:t>"part-00"</a:t>
            </a:r>
            <a:r>
              <a:rPr b="0" lang="en-US" sz="1800" strike="noStrike" u="none">
                <a:solidFill>
                  <a:srgbClr val="c6fffb"/>
                </a:solidFill>
                <a:effectLst/>
                <a:uFillTx/>
                <a:latin typeface="Consolas"/>
                <a:ea typeface="Arial"/>
              </a:rPr>
              <a:t>), </a:t>
            </a:r>
            <a:r>
              <a:rPr b="0" lang="en-US" sz="1800" strike="noStrike" u="none">
                <a:solidFill>
                  <a:srgbClr val="fd8b09"/>
                </a:solidFill>
                <a:effectLst/>
                <a:uFillTx/>
                <a:latin typeface="Consolas"/>
                <a:ea typeface="Arial"/>
              </a:rPr>
              <a:t>false</a:t>
            </a:r>
            <a:r>
              <a:rPr b="0" lang="en-US" sz="1800" strike="noStrike" u="none">
                <a:solidFill>
                  <a:srgbClr val="c6fffb"/>
                </a:solidFill>
                <a:effectLst/>
                <a:uFillTx/>
                <a:latin typeface="Consolas"/>
                <a:ea typeface="Arial"/>
              </a:rPr>
              <a:t>)</a:t>
            </a:r>
            <a:endParaRPr b="0" lang="en-GB" sz="1800" strike="noStrike" u="none">
              <a:solidFill>
                <a:srgbClr val="ffffff"/>
              </a:solidFill>
              <a:effectLst/>
              <a:uFillTx/>
              <a:latin typeface="Arial"/>
            </a:endParaRPr>
          </a:p>
          <a:p>
            <a:pPr>
              <a:lnSpc>
                <a:spcPct val="100000"/>
              </a:lnSpc>
            </a:pPr>
            <a:r>
              <a:rPr b="0" lang="en-US" sz="1800" strike="noStrike" u="none">
                <a:solidFill>
                  <a:srgbClr val="4bb7ff"/>
                </a:solidFill>
                <a:effectLst/>
                <a:uFillTx/>
                <a:latin typeface="Consolas"/>
                <a:ea typeface="Arial"/>
              </a:rPr>
              <a:t>out</a:t>
            </a:r>
            <a:r>
              <a:rPr b="0" lang="en-US" sz="1800" strike="noStrike" u="none">
                <a:solidFill>
                  <a:srgbClr val="c6fffb"/>
                </a:solidFill>
                <a:effectLst/>
                <a:uFillTx/>
                <a:latin typeface="Consolas"/>
                <a:ea typeface="Arial"/>
              </a:rPr>
              <a:t>.</a:t>
            </a:r>
            <a:r>
              <a:rPr b="0" lang="en-US" sz="1800" strike="noStrike" u="none">
                <a:solidFill>
                  <a:srgbClr val="e3f686"/>
                </a:solidFill>
                <a:effectLst/>
                <a:uFillTx/>
                <a:latin typeface="Consolas"/>
                <a:ea typeface="Arial"/>
              </a:rPr>
              <a:t>writeChars</a:t>
            </a:r>
            <a:r>
              <a:rPr b="0" lang="en-US" sz="1800" strike="noStrike" u="none">
                <a:solidFill>
                  <a:srgbClr val="c6fffb"/>
                </a:solidFill>
                <a:effectLst/>
                <a:uFillTx/>
                <a:latin typeface="Consolas"/>
                <a:ea typeface="Arial"/>
              </a:rPr>
              <a:t>(</a:t>
            </a:r>
            <a:r>
              <a:rPr b="0" lang="en-US" sz="1800" strike="noStrike" u="none">
                <a:solidFill>
                  <a:srgbClr val="d753f1"/>
                </a:solidFill>
                <a:effectLst/>
                <a:uFillTx/>
                <a:latin typeface="Consolas"/>
                <a:ea typeface="Arial"/>
              </a:rPr>
              <a:t>"hello"</a:t>
            </a:r>
            <a:r>
              <a:rPr b="0" lang="en-US" sz="1800" strike="noStrike" u="none">
                <a:solidFill>
                  <a:srgbClr val="c6fffb"/>
                </a:solidFill>
                <a:effectLst/>
                <a:uFillTx/>
                <a:latin typeface="Consolas"/>
                <a:ea typeface="Arial"/>
              </a:rPr>
              <a:t>)</a:t>
            </a:r>
            <a:endParaRPr b="0" lang="en-GB" sz="1800" strike="noStrike" u="none">
              <a:solidFill>
                <a:srgbClr val="ffffff"/>
              </a:solidFill>
              <a:effectLst/>
              <a:uFillTx/>
              <a:latin typeface="Arial"/>
            </a:endParaRPr>
          </a:p>
          <a:p>
            <a:pPr>
              <a:lnSpc>
                <a:spcPct val="100000"/>
              </a:lnSpc>
            </a:pPr>
            <a:r>
              <a:rPr b="0" lang="en-US" sz="1800" strike="noStrike" u="none">
                <a:solidFill>
                  <a:srgbClr val="4bb7ff"/>
                </a:solidFill>
                <a:effectLst/>
                <a:uFillTx/>
                <a:latin typeface="Consolas"/>
                <a:ea typeface="Arial"/>
              </a:rPr>
              <a:t>out</a:t>
            </a:r>
            <a:r>
              <a:rPr b="0" lang="en-US" sz="1800" strike="noStrike" u="none">
                <a:solidFill>
                  <a:srgbClr val="c6fffb"/>
                </a:solidFill>
                <a:effectLst/>
                <a:uFillTx/>
                <a:latin typeface="Consolas"/>
                <a:ea typeface="Arial"/>
              </a:rPr>
              <a:t>.</a:t>
            </a:r>
            <a:r>
              <a:rPr b="0" lang="en-US" sz="1800" strike="noStrike" u="none">
                <a:solidFill>
                  <a:srgbClr val="e3f686"/>
                </a:solidFill>
                <a:effectLst/>
                <a:uFillTx/>
                <a:latin typeface="Consolas"/>
                <a:ea typeface="Arial"/>
              </a:rPr>
              <a:t>close</a:t>
            </a:r>
            <a:r>
              <a:rPr b="0" lang="en-US" sz="1800" strike="noStrike" u="none">
                <a:solidFill>
                  <a:srgbClr val="c6fffb"/>
                </a:solidFill>
                <a:effectLst/>
                <a:uFillTx/>
                <a:latin typeface="Consolas"/>
                <a:ea typeface="Arial"/>
              </a:rPr>
              <a:t>();</a:t>
            </a:r>
            <a:endParaRPr b="0" lang="en-GB" sz="1800" strike="noStrike" u="none">
              <a:solidFill>
                <a:srgbClr val="ffffff"/>
              </a:solidFill>
              <a:effectLst/>
              <a:uFillTx/>
              <a:latin typeface="Arial"/>
            </a:endParaRPr>
          </a:p>
          <a:p>
            <a:pPr>
              <a:lnSpc>
                <a:spcPct val="100000"/>
              </a:lnSpc>
            </a:pPr>
            <a:r>
              <a:rPr b="0" lang="en-US" sz="1800" strike="noStrike" u="none">
                <a:solidFill>
                  <a:srgbClr val="4bb7ff"/>
                </a:solidFill>
                <a:effectLst/>
                <a:uFillTx/>
                <a:latin typeface="Consolas"/>
                <a:ea typeface="Arial"/>
              </a:rPr>
              <a:t>fs</a:t>
            </a:r>
            <a:r>
              <a:rPr b="0" lang="en-US" sz="1800" strike="noStrike" u="none">
                <a:solidFill>
                  <a:srgbClr val="c6fffb"/>
                </a:solidFill>
                <a:effectLst/>
                <a:uFillTx/>
                <a:latin typeface="Consolas"/>
                <a:ea typeface="Arial"/>
              </a:rPr>
              <a:t>.</a:t>
            </a:r>
            <a:r>
              <a:rPr b="0" lang="en-US" sz="1800" strike="noStrike" u="none">
                <a:solidFill>
                  <a:srgbClr val="e3f686"/>
                </a:solidFill>
                <a:effectLst/>
                <a:uFillTx/>
                <a:latin typeface="Consolas"/>
                <a:ea typeface="Arial"/>
              </a:rPr>
              <a:t>listStatus</a:t>
            </a:r>
            <a:r>
              <a:rPr b="0" lang="en-US" sz="1800" strike="noStrike" u="none">
                <a:solidFill>
                  <a:srgbClr val="c6fffb"/>
                </a:solidFill>
                <a:effectLst/>
                <a:uFillTx/>
                <a:latin typeface="Consolas"/>
                <a:ea typeface="Arial"/>
              </a:rPr>
              <a:t>(</a:t>
            </a:r>
            <a:r>
              <a:rPr b="0" lang="en-US" sz="1800" strike="noStrike" u="none">
                <a:solidFill>
                  <a:srgbClr val="4bb7ff"/>
                </a:solidFill>
                <a:effectLst/>
                <a:uFillTx/>
                <a:latin typeface="Consolas"/>
                <a:ea typeface="Arial"/>
              </a:rPr>
              <a:t>task00</a:t>
            </a:r>
            <a:r>
              <a:rPr b="0" lang="en-US" sz="1800" strike="noStrike" u="none">
                <a:solidFill>
                  <a:srgbClr val="c6fffb"/>
                </a:solidFill>
                <a:effectLst/>
                <a:uFillTx/>
                <a:latin typeface="Consolas"/>
                <a:ea typeface="Arial"/>
              </a:rPr>
              <a:t>).</a:t>
            </a:r>
            <a:r>
              <a:rPr b="0" lang="en-US" sz="1800" strike="noStrike" u="none">
                <a:solidFill>
                  <a:srgbClr val="e3f686"/>
                </a:solidFill>
                <a:effectLst/>
                <a:uFillTx/>
                <a:latin typeface="Consolas"/>
                <a:ea typeface="Arial"/>
              </a:rPr>
              <a:t>foreach</a:t>
            </a:r>
            <a:r>
              <a:rPr b="0" lang="en-US" sz="1800" strike="noStrike" u="none">
                <a:solidFill>
                  <a:srgbClr val="c6fffb"/>
                </a:solidFill>
                <a:effectLst/>
                <a:uFillTx/>
                <a:latin typeface="Consolas"/>
                <a:ea typeface="Arial"/>
              </a:rPr>
              <a:t>(</a:t>
            </a:r>
            <a:r>
              <a:rPr b="1" lang="en-US" sz="1800" strike="noStrike" u="none">
                <a:solidFill>
                  <a:srgbClr val="cbff68"/>
                </a:solidFill>
                <a:effectLst/>
                <a:uFillTx/>
                <a:latin typeface="Consolas"/>
                <a:ea typeface="Arial"/>
              </a:rPr>
              <a:t>stat </a:t>
            </a:r>
            <a:r>
              <a:rPr b="0" lang="en-US" sz="1800" strike="noStrike" u="none">
                <a:solidFill>
                  <a:srgbClr val="c6fffb"/>
                </a:solidFill>
                <a:effectLst/>
                <a:uFillTx/>
                <a:latin typeface="Consolas"/>
                <a:ea typeface="Arial"/>
              </a:rPr>
              <a:t>=&gt;</a:t>
            </a:r>
            <a:endParaRPr b="0" lang="en-GB" sz="1800" strike="noStrike" u="none">
              <a:solidFill>
                <a:srgbClr val="ffffff"/>
              </a:solidFill>
              <a:effectLst/>
              <a:uFillTx/>
              <a:latin typeface="Arial"/>
            </a:endParaRPr>
          </a:p>
          <a:p>
            <a:pPr>
              <a:lnSpc>
                <a:spcPct val="100000"/>
              </a:lnSpc>
            </a:pPr>
            <a:r>
              <a:rPr b="0" lang="en-US" sz="1800" strike="noStrike" u="none">
                <a:solidFill>
                  <a:srgbClr val="c6fffb"/>
                </a:solidFill>
                <a:effectLst/>
                <a:uFillTx/>
                <a:latin typeface="Consolas"/>
                <a:ea typeface="Arial"/>
              </a:rPr>
              <a:t>  </a:t>
            </a:r>
            <a:r>
              <a:rPr b="0" lang="en-US" sz="1800" strike="noStrike" u="none">
                <a:solidFill>
                  <a:srgbClr val="4bb7ff"/>
                </a:solidFill>
                <a:effectLst/>
                <a:uFillTx/>
                <a:latin typeface="Consolas"/>
                <a:ea typeface="Arial"/>
              </a:rPr>
              <a:t>fs</a:t>
            </a:r>
            <a:r>
              <a:rPr b="0" lang="en-US" sz="1800" strike="noStrike" u="none">
                <a:solidFill>
                  <a:srgbClr val="c6fffb"/>
                </a:solidFill>
                <a:effectLst/>
                <a:uFillTx/>
                <a:latin typeface="Consolas"/>
                <a:ea typeface="Arial"/>
              </a:rPr>
              <a:t>.</a:t>
            </a:r>
            <a:r>
              <a:rPr b="0" lang="en-US" sz="1800" strike="noStrike" u="none">
                <a:solidFill>
                  <a:srgbClr val="e3f686"/>
                </a:solidFill>
                <a:effectLst/>
                <a:uFillTx/>
                <a:latin typeface="Consolas"/>
                <a:ea typeface="Arial"/>
              </a:rPr>
              <a:t>rename</a:t>
            </a:r>
            <a:r>
              <a:rPr b="0" lang="en-US" sz="1800" strike="noStrike" u="none">
                <a:solidFill>
                  <a:srgbClr val="c6fffb"/>
                </a:solidFill>
                <a:effectLst/>
                <a:uFillTx/>
                <a:latin typeface="Consolas"/>
                <a:ea typeface="Arial"/>
              </a:rPr>
              <a:t>(</a:t>
            </a:r>
            <a:r>
              <a:rPr b="1" lang="en-US" sz="1800" strike="noStrike" u="none">
                <a:solidFill>
                  <a:srgbClr val="cbff68"/>
                </a:solidFill>
                <a:effectLst/>
                <a:uFillTx/>
                <a:latin typeface="Consolas"/>
                <a:ea typeface="Arial"/>
              </a:rPr>
              <a:t>stat</a:t>
            </a:r>
            <a:r>
              <a:rPr b="0" lang="en-US" sz="1800" strike="noStrike" u="none">
                <a:solidFill>
                  <a:srgbClr val="c6fffb"/>
                </a:solidFill>
                <a:effectLst/>
                <a:uFillTx/>
                <a:latin typeface="Consolas"/>
                <a:ea typeface="Arial"/>
              </a:rPr>
              <a:t>.</a:t>
            </a:r>
            <a:r>
              <a:rPr b="0" lang="en-US" sz="1800" strike="noStrike" u="none">
                <a:solidFill>
                  <a:srgbClr val="e3f686"/>
                </a:solidFill>
                <a:effectLst/>
                <a:uFillTx/>
                <a:latin typeface="Consolas"/>
                <a:ea typeface="Arial"/>
              </a:rPr>
              <a:t>getPath</a:t>
            </a:r>
            <a:r>
              <a:rPr b="0" lang="en-US" sz="1800" strike="noStrike" u="none">
                <a:solidFill>
                  <a:srgbClr val="c6fffb"/>
                </a:solidFill>
                <a:effectLst/>
                <a:uFillTx/>
                <a:latin typeface="Consolas"/>
                <a:ea typeface="Arial"/>
              </a:rPr>
              <a:t>, </a:t>
            </a:r>
            <a:r>
              <a:rPr b="0" lang="en-US" sz="1800" strike="noStrike" u="none">
                <a:solidFill>
                  <a:srgbClr val="4bb7ff"/>
                </a:solidFill>
                <a:effectLst/>
                <a:uFillTx/>
                <a:latin typeface="Consolas"/>
                <a:ea typeface="Arial"/>
              </a:rPr>
              <a:t>work</a:t>
            </a:r>
            <a:r>
              <a:rPr b="0" lang="en-US" sz="1800" strike="noStrike" u="none">
                <a:solidFill>
                  <a:srgbClr val="c6fffb"/>
                </a:solidFill>
                <a:effectLst/>
                <a:uFillTx/>
                <a:latin typeface="Consolas"/>
                <a:ea typeface="Arial"/>
              </a:rPr>
              <a:t>)</a:t>
            </a:r>
            <a:endParaRPr b="0" lang="en-GB" sz="1800" strike="noStrike" u="none">
              <a:solidFill>
                <a:srgbClr val="ffffff"/>
              </a:solidFill>
              <a:effectLst/>
              <a:uFillTx/>
              <a:latin typeface="Arial"/>
            </a:endParaRPr>
          </a:p>
          <a:p>
            <a:pPr>
              <a:lnSpc>
                <a:spcPct val="100000"/>
              </a:lnSpc>
            </a:pPr>
            <a:r>
              <a:rPr b="0" lang="en-US" sz="1800" strike="noStrike" u="none">
                <a:solidFill>
                  <a:srgbClr val="c6fffb"/>
                </a:solidFill>
                <a:effectLst/>
                <a:uFillTx/>
                <a:latin typeface="Consolas"/>
                <a:ea typeface="Arial"/>
              </a:rPr>
              <a:t>)</a:t>
            </a:r>
            <a:endParaRPr b="0" lang="en-GB" sz="1800" strike="noStrike" u="none">
              <a:solidFill>
                <a:srgbClr val="ffffff"/>
              </a:solidFill>
              <a:effectLst/>
              <a:uFillTx/>
              <a:latin typeface="Arial"/>
            </a:endParaRPr>
          </a:p>
        </p:txBody>
      </p:sp>
      <p:sp>
        <p:nvSpPr>
          <p:cNvPr id="85" name="Rounded Rectangle 2"/>
          <p:cNvSpPr/>
          <p:nvPr/>
        </p:nvSpPr>
        <p:spPr>
          <a:xfrm>
            <a:off x="844920" y="3093480"/>
            <a:ext cx="5058720" cy="854280"/>
          </a:xfrm>
          <a:prstGeom prst="roundRect">
            <a:avLst>
              <a:gd name="adj" fmla="val 16667"/>
            </a:avLst>
          </a:prstGeom>
          <a:solidFill>
            <a:schemeClr val="accent4">
              <a:lumMod val="20000"/>
              <a:lumOff val="80000"/>
              <a:alpha val="36000"/>
            </a:schemeClr>
          </a:solidFill>
          <a:ln w="0">
            <a:noFill/>
          </a:ln>
        </p:spPr>
        <p:style>
          <a:lnRef idx="0"/>
          <a:fillRef idx="0"/>
          <a:effectRef idx="0"/>
          <a:fontRef idx="minor"/>
        </p:style>
        <p:txBody>
          <a:bodyPr lIns="90000" rIns="90000" tIns="45000" bIns="45000" anchor="ctr">
            <a:spAutoFit/>
          </a:bodyPr>
          <a:p>
            <a:pPr>
              <a:lnSpc>
                <a:spcPct val="100000"/>
              </a:lnSpc>
            </a:pPr>
            <a:endParaRPr b="0" lang="en-GB" sz="2400" strike="noStrike" u="none">
              <a:solidFill>
                <a:schemeClr val="lt1"/>
              </a:solidFill>
              <a:effectLst/>
              <a:uFillTx/>
              <a:latin typeface="Calibri"/>
              <a:ea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 name="Picture 1" descr=""/>
          <p:cNvPicPr/>
          <p:nvPr/>
        </p:nvPicPr>
        <p:blipFill>
          <a:blip r:embed="rId1"/>
          <a:stretch/>
        </p:blipFill>
        <p:spPr>
          <a:xfrm>
            <a:off x="2354760" y="0"/>
            <a:ext cx="4434120" cy="5143320"/>
          </a:xfrm>
          <a:prstGeom prst="rect">
            <a:avLst/>
          </a:prstGeom>
          <a:noFill/>
          <a:ln w="0">
            <a:noFill/>
          </a:ln>
        </p:spPr>
      </p:pic>
      <p:sp>
        <p:nvSpPr>
          <p:cNvPr id="87" name="TextBox 2"/>
          <p:cNvSpPr/>
          <p:nvPr/>
        </p:nvSpPr>
        <p:spPr>
          <a:xfrm>
            <a:off x="410760" y="1603440"/>
            <a:ext cx="2040480" cy="157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GB" sz="2400" strike="noStrike" u="none">
                <a:solidFill>
                  <a:schemeClr val="lt1">
                    <a:lumMod val="95000"/>
                  </a:schemeClr>
                </a:solidFill>
                <a:effectLst/>
                <a:uFillTx/>
                <a:latin typeface="Calibri"/>
                <a:ea typeface="Arial"/>
              </a:rPr>
              <a:t>Apache Spark</a:t>
            </a:r>
            <a:br>
              <a:rPr sz="2400"/>
            </a:br>
            <a:r>
              <a:rPr b="0" lang="en-GB" sz="2400" strike="noStrike" u="none">
                <a:solidFill>
                  <a:schemeClr val="lt1">
                    <a:lumMod val="95000"/>
                  </a:schemeClr>
                </a:solidFill>
                <a:effectLst/>
                <a:uFillTx/>
                <a:latin typeface="Calibri"/>
                <a:ea typeface="Arial"/>
              </a:rPr>
              <a:t>Commit Protocol</a:t>
            </a:r>
            <a:endParaRPr b="0" lang="en-GB" sz="24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Box 2"/>
          <p:cNvSpPr/>
          <p:nvPr/>
        </p:nvSpPr>
        <p:spPr>
          <a:xfrm>
            <a:off x="410760" y="1603440"/>
            <a:ext cx="2040480" cy="157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GB" sz="2400" strike="noStrike" u="none">
                <a:solidFill>
                  <a:schemeClr val="lt1">
                    <a:lumMod val="95000"/>
                  </a:schemeClr>
                </a:solidFill>
                <a:effectLst/>
                <a:uFillTx/>
                <a:latin typeface="Calibri"/>
                <a:ea typeface="Arial"/>
              </a:rPr>
              <a:t>MapReduce</a:t>
            </a:r>
            <a:br>
              <a:rPr sz="2400"/>
            </a:br>
            <a:r>
              <a:rPr b="0" lang="en-GB" sz="2400" strike="noStrike" u="none">
                <a:solidFill>
                  <a:schemeClr val="lt1">
                    <a:lumMod val="95000"/>
                  </a:schemeClr>
                </a:solidFill>
                <a:effectLst/>
                <a:uFillTx/>
                <a:latin typeface="Calibri"/>
                <a:ea typeface="Arial"/>
              </a:rPr>
              <a:t>Commit Protocol</a:t>
            </a:r>
            <a:endParaRPr b="0" lang="en-GB" sz="2400" strike="noStrike" u="none">
              <a:solidFill>
                <a:srgbClr val="ffffff"/>
              </a:solidFill>
              <a:effectLst/>
              <a:uFillTx/>
              <a:latin typeface="Arial"/>
            </a:endParaRPr>
          </a:p>
        </p:txBody>
      </p:sp>
      <p:pic>
        <p:nvPicPr>
          <p:cNvPr id="89" name="Picture 3" descr=""/>
          <p:cNvPicPr/>
          <p:nvPr/>
        </p:nvPicPr>
        <p:blipFill>
          <a:blip r:embed="rId1"/>
          <a:stretch/>
        </p:blipFill>
        <p:spPr>
          <a:xfrm>
            <a:off x="2922120" y="0"/>
            <a:ext cx="3299040" cy="5143320"/>
          </a:xfrm>
          <a:prstGeom prst="rect">
            <a:avLst/>
          </a:prstGeom>
          <a:noFill/>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an 30"/>
          <p:cNvSpPr/>
          <p:nvPr/>
        </p:nvSpPr>
        <p:spPr>
          <a:xfrm>
            <a:off x="6747480" y="1263240"/>
            <a:ext cx="866160" cy="1271880"/>
          </a:xfrm>
          <a:prstGeom prst="can">
            <a:avLst>
              <a:gd name="adj" fmla="val 25000"/>
            </a:avLst>
          </a:prstGeom>
          <a:solidFill>
            <a:schemeClr val="accent5">
              <a:lumMod val="20000"/>
              <a:lumOff val="80000"/>
            </a:schemeClr>
          </a:solidFill>
          <a:ln cap="rnd">
            <a:solidFill>
              <a:srgbClr val="6d869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2">
                  <a:lumMod val="25000"/>
                </a:schemeClr>
              </a:solidFill>
              <a:effectLst/>
              <a:uFillTx/>
              <a:latin typeface="Calibri"/>
              <a:ea typeface="Arial"/>
            </a:endParaRPr>
          </a:p>
        </p:txBody>
      </p:sp>
      <p:sp>
        <p:nvSpPr>
          <p:cNvPr id="91" name="Can 24"/>
          <p:cNvSpPr/>
          <p:nvPr/>
        </p:nvSpPr>
        <p:spPr>
          <a:xfrm>
            <a:off x="5310720" y="1263240"/>
            <a:ext cx="866160" cy="1271880"/>
          </a:xfrm>
          <a:prstGeom prst="can">
            <a:avLst>
              <a:gd name="adj" fmla="val 25000"/>
            </a:avLst>
          </a:prstGeom>
          <a:solidFill>
            <a:schemeClr val="accent5">
              <a:lumMod val="20000"/>
              <a:lumOff val="80000"/>
            </a:schemeClr>
          </a:solidFill>
          <a:ln cap="rnd">
            <a:solidFill>
              <a:srgbClr val="6d869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2">
                  <a:lumMod val="25000"/>
                </a:schemeClr>
              </a:solidFill>
              <a:effectLst/>
              <a:uFillTx/>
              <a:latin typeface="Calibri"/>
              <a:ea typeface="Arial"/>
            </a:endParaRPr>
          </a:p>
        </p:txBody>
      </p:sp>
      <p:sp>
        <p:nvSpPr>
          <p:cNvPr id="92" name="Can 19"/>
          <p:cNvSpPr/>
          <p:nvPr/>
        </p:nvSpPr>
        <p:spPr>
          <a:xfrm>
            <a:off x="5283000" y="2769480"/>
            <a:ext cx="866160" cy="1271880"/>
          </a:xfrm>
          <a:prstGeom prst="can">
            <a:avLst>
              <a:gd name="adj" fmla="val 25000"/>
            </a:avLst>
          </a:prstGeom>
          <a:solidFill>
            <a:schemeClr val="accent5">
              <a:lumMod val="20000"/>
              <a:lumOff val="80000"/>
            </a:schemeClr>
          </a:solidFill>
          <a:ln cap="rnd">
            <a:solidFill>
              <a:srgbClr val="6d869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2">
                  <a:lumMod val="25000"/>
                </a:schemeClr>
              </a:solidFill>
              <a:effectLst/>
              <a:uFillTx/>
              <a:latin typeface="Calibri"/>
              <a:ea typeface="Arial"/>
            </a:endParaRPr>
          </a:p>
        </p:txBody>
      </p:sp>
      <p:sp>
        <p:nvSpPr>
          <p:cNvPr id="93" name="Can 20"/>
          <p:cNvSpPr/>
          <p:nvPr/>
        </p:nvSpPr>
        <p:spPr>
          <a:xfrm>
            <a:off x="6719760" y="2797920"/>
            <a:ext cx="866160" cy="1271880"/>
          </a:xfrm>
          <a:prstGeom prst="can">
            <a:avLst>
              <a:gd name="adj" fmla="val 25000"/>
            </a:avLst>
          </a:prstGeom>
          <a:solidFill>
            <a:schemeClr val="accent5">
              <a:lumMod val="20000"/>
              <a:lumOff val="80000"/>
            </a:schemeClr>
          </a:solidFill>
          <a:ln cap="rnd">
            <a:solidFill>
              <a:srgbClr val="6d869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2">
                  <a:lumMod val="25000"/>
                </a:schemeClr>
              </a:solidFill>
              <a:effectLst/>
              <a:uFillTx/>
              <a:latin typeface="Calibri"/>
              <a:ea typeface="Arial"/>
            </a:endParaRPr>
          </a:p>
        </p:txBody>
      </p:sp>
      <p:sp>
        <p:nvSpPr>
          <p:cNvPr id="94" name="PlaceHolder 1"/>
          <p:cNvSpPr>
            <a:spLocks noGrp="1"/>
          </p:cNvSpPr>
          <p:nvPr>
            <p:ph type="title"/>
          </p:nvPr>
        </p:nvSpPr>
        <p:spPr>
          <a:xfrm>
            <a:off x="462960" y="301680"/>
            <a:ext cx="8229240" cy="294120"/>
          </a:xfrm>
          <a:prstGeom prst="rect">
            <a:avLst/>
          </a:prstGeom>
          <a:noFill/>
          <a:ln w="0">
            <a:noFill/>
          </a:ln>
        </p:spPr>
        <p:txBody>
          <a:bodyPr lIns="91440" rIns="91440" tIns="45720" bIns="45720" anchor="ctr">
            <a:noAutofit/>
          </a:bodyPr>
          <a:p>
            <a:pPr indent="0" defTabSz="343080">
              <a:lnSpc>
                <a:spcPct val="100000"/>
              </a:lnSpc>
              <a:buNone/>
            </a:pPr>
            <a:r>
              <a:rPr b="0" lang="en-US" sz="3200" strike="noStrike" u="none">
                <a:solidFill>
                  <a:schemeClr val="dk2"/>
                </a:solidFill>
                <a:effectLst/>
                <a:uFillTx/>
                <a:latin typeface="Calibri Light"/>
              </a:rPr>
              <a:t>rename() gives us O(1) atomic task commits</a:t>
            </a:r>
            <a:endParaRPr b="0" lang="en-GB" sz="3200" strike="noStrike" u="none">
              <a:solidFill>
                <a:srgbClr val="000000"/>
              </a:solidFill>
              <a:effectLst/>
              <a:uFillTx/>
              <a:latin typeface="Arial"/>
            </a:endParaRPr>
          </a:p>
        </p:txBody>
      </p:sp>
      <p:sp>
        <p:nvSpPr>
          <p:cNvPr id="95" name="Rounded Rectangle 6"/>
          <p:cNvSpPr/>
          <p:nvPr/>
        </p:nvSpPr>
        <p:spPr>
          <a:xfrm>
            <a:off x="1873440" y="906480"/>
            <a:ext cx="721440" cy="384120"/>
          </a:xfrm>
          <a:prstGeom prst="roundRect">
            <a:avLst>
              <a:gd name="adj" fmla="val 16667"/>
            </a:avLst>
          </a:prstGeom>
          <a:solidFill>
            <a:schemeClr val="accent1">
              <a:lumMod val="40000"/>
              <a:lumOff val="60000"/>
            </a:schemeClr>
          </a:solidFill>
          <a:ln cap="rnd">
            <a:solidFill>
              <a:srgbClr val="6d869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2">
                    <a:lumMod val="25000"/>
                  </a:schemeClr>
                </a:solidFill>
                <a:effectLst/>
                <a:uFillTx/>
                <a:latin typeface="Consolas"/>
                <a:ea typeface="Consolas"/>
              </a:rPr>
              <a:t>/</a:t>
            </a:r>
            <a:endParaRPr b="0" lang="en-GB" sz="1400" strike="noStrike" u="none">
              <a:solidFill>
                <a:srgbClr val="000000"/>
              </a:solidFill>
              <a:effectLst/>
              <a:uFillTx/>
              <a:latin typeface="Arial"/>
            </a:endParaRPr>
          </a:p>
        </p:txBody>
      </p:sp>
      <p:sp>
        <p:nvSpPr>
          <p:cNvPr id="96" name="Rounded Rectangle 12"/>
          <p:cNvSpPr/>
          <p:nvPr/>
        </p:nvSpPr>
        <p:spPr>
          <a:xfrm>
            <a:off x="1873440" y="1513080"/>
            <a:ext cx="721440" cy="384120"/>
          </a:xfrm>
          <a:prstGeom prst="roundRect">
            <a:avLst>
              <a:gd name="adj" fmla="val 16667"/>
            </a:avLst>
          </a:prstGeom>
          <a:solidFill>
            <a:schemeClr val="accent1">
              <a:lumMod val="40000"/>
              <a:lumOff val="60000"/>
            </a:schemeClr>
          </a:solidFill>
          <a:ln cap="rnd">
            <a:solidFill>
              <a:srgbClr val="6d869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2">
                    <a:lumMod val="25000"/>
                  </a:schemeClr>
                </a:solidFill>
                <a:effectLst/>
                <a:uFillTx/>
                <a:latin typeface="Consolas"/>
                <a:ea typeface="Consolas"/>
              </a:rPr>
              <a:t>work</a:t>
            </a:r>
            <a:endParaRPr b="0" lang="en-GB" sz="1400" strike="noStrike" u="none">
              <a:solidFill>
                <a:srgbClr val="000000"/>
              </a:solidFill>
              <a:effectLst/>
              <a:uFillTx/>
              <a:latin typeface="Arial"/>
            </a:endParaRPr>
          </a:p>
        </p:txBody>
      </p:sp>
      <p:sp>
        <p:nvSpPr>
          <p:cNvPr id="97" name="Rounded Rectangle 13"/>
          <p:cNvSpPr/>
          <p:nvPr/>
        </p:nvSpPr>
        <p:spPr>
          <a:xfrm>
            <a:off x="1066680" y="2212200"/>
            <a:ext cx="1079640" cy="359640"/>
          </a:xfrm>
          <a:prstGeom prst="roundRect">
            <a:avLst>
              <a:gd name="adj" fmla="val 16667"/>
            </a:avLst>
          </a:prstGeom>
          <a:solidFill>
            <a:schemeClr val="accent1">
              <a:lumMod val="40000"/>
              <a:lumOff val="60000"/>
            </a:schemeClr>
          </a:solidFill>
          <a:ln cap="rnd">
            <a:solidFill>
              <a:srgbClr val="6d869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2">
                    <a:lumMod val="25000"/>
                  </a:schemeClr>
                </a:solidFill>
                <a:effectLst/>
                <a:uFillTx/>
                <a:latin typeface="Consolas"/>
                <a:ea typeface="Consolas"/>
              </a:rPr>
              <a:t>_temp</a:t>
            </a:r>
            <a:endParaRPr b="0" lang="en-GB" sz="1400" strike="noStrike" u="none">
              <a:solidFill>
                <a:srgbClr val="000000"/>
              </a:solidFill>
              <a:effectLst/>
              <a:uFillTx/>
              <a:latin typeface="Arial"/>
            </a:endParaRPr>
          </a:p>
        </p:txBody>
      </p:sp>
      <p:sp>
        <p:nvSpPr>
          <p:cNvPr id="98" name="Rounded Rectangle 15"/>
          <p:cNvSpPr/>
          <p:nvPr/>
        </p:nvSpPr>
        <p:spPr>
          <a:xfrm>
            <a:off x="451800" y="3304440"/>
            <a:ext cx="1079640" cy="359640"/>
          </a:xfrm>
          <a:prstGeom prst="roundRect">
            <a:avLst>
              <a:gd name="adj" fmla="val 16667"/>
            </a:avLst>
          </a:prstGeom>
          <a:solidFill>
            <a:schemeClr val="accent2">
              <a:lumMod val="40000"/>
              <a:lumOff val="60000"/>
            </a:schemeClr>
          </a:solidFill>
          <a:ln cap="rnd">
            <a:solidFill>
              <a:srgbClr val="ffffff">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2">
                    <a:lumMod val="25000"/>
                  </a:schemeClr>
                </a:solidFill>
                <a:effectLst/>
                <a:uFillTx/>
                <a:latin typeface="Consolas"/>
                <a:ea typeface="Consolas"/>
              </a:rPr>
              <a:t>part-00</a:t>
            </a:r>
            <a:endParaRPr b="0" lang="en-GB" sz="1400" strike="noStrike" u="none">
              <a:solidFill>
                <a:srgbClr val="000000"/>
              </a:solidFill>
              <a:effectLst/>
              <a:uFillTx/>
              <a:latin typeface="Arial"/>
            </a:endParaRPr>
          </a:p>
        </p:txBody>
      </p:sp>
      <p:sp>
        <p:nvSpPr>
          <p:cNvPr id="99" name="Rounded Rectangle 16"/>
          <p:cNvSpPr/>
          <p:nvPr/>
        </p:nvSpPr>
        <p:spPr>
          <a:xfrm>
            <a:off x="1594080" y="3315240"/>
            <a:ext cx="1079640" cy="359640"/>
          </a:xfrm>
          <a:prstGeom prst="roundRect">
            <a:avLst>
              <a:gd name="adj" fmla="val 16667"/>
            </a:avLst>
          </a:prstGeom>
          <a:solidFill>
            <a:schemeClr val="tx2"/>
          </a:solidFill>
          <a:ln cap="rnd">
            <a:solidFill>
              <a:srgbClr val="ffffff">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2">
                    <a:lumMod val="25000"/>
                  </a:schemeClr>
                </a:solidFill>
                <a:effectLst/>
                <a:uFillTx/>
                <a:latin typeface="Consolas"/>
                <a:ea typeface="Consolas"/>
              </a:rPr>
              <a:t>part-01</a:t>
            </a:r>
            <a:endParaRPr b="0" lang="en-GB" sz="1400" strike="noStrike" u="none">
              <a:solidFill>
                <a:srgbClr val="000000"/>
              </a:solidFill>
              <a:effectLst/>
              <a:uFillTx/>
              <a:latin typeface="Arial"/>
            </a:endParaRPr>
          </a:p>
        </p:txBody>
      </p:sp>
      <p:sp>
        <p:nvSpPr>
          <p:cNvPr id="100" name="Cube 17"/>
          <p:cNvSpPr/>
          <p:nvPr/>
        </p:nvSpPr>
        <p:spPr>
          <a:xfrm>
            <a:off x="6804000" y="2052360"/>
            <a:ext cx="669600" cy="271800"/>
          </a:xfrm>
          <a:prstGeom prst="cube">
            <a:avLst>
              <a:gd name="adj" fmla="val 25000"/>
            </a:avLst>
          </a:prstGeom>
          <a:solidFill>
            <a:schemeClr val="accent2">
              <a:lumMod val="40000"/>
              <a:lumOff val="60000"/>
            </a:schemeClr>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2">
                    <a:lumMod val="25000"/>
                  </a:schemeClr>
                </a:solidFill>
                <a:effectLst/>
                <a:uFillTx/>
                <a:latin typeface="Consolas"/>
                <a:ea typeface="Consolas"/>
              </a:rPr>
              <a:t>00</a:t>
            </a:r>
            <a:endParaRPr b="0" lang="en-GB" sz="1400" strike="noStrike" u="none">
              <a:solidFill>
                <a:srgbClr val="000000"/>
              </a:solidFill>
              <a:effectLst/>
              <a:uFillTx/>
              <a:latin typeface="Arial"/>
            </a:endParaRPr>
          </a:p>
        </p:txBody>
      </p:sp>
      <p:sp>
        <p:nvSpPr>
          <p:cNvPr id="101" name="Cube 25"/>
          <p:cNvSpPr/>
          <p:nvPr/>
        </p:nvSpPr>
        <p:spPr>
          <a:xfrm>
            <a:off x="5381280" y="1640880"/>
            <a:ext cx="669600" cy="271800"/>
          </a:xfrm>
          <a:prstGeom prst="cube">
            <a:avLst>
              <a:gd name="adj" fmla="val 25000"/>
            </a:avLst>
          </a:prstGeom>
          <a:solidFill>
            <a:schemeClr val="accent2">
              <a:lumMod val="40000"/>
              <a:lumOff val="60000"/>
            </a:schemeClr>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2">
                    <a:lumMod val="25000"/>
                  </a:schemeClr>
                </a:solidFill>
                <a:effectLst/>
                <a:uFillTx/>
                <a:latin typeface="Consolas"/>
                <a:ea typeface="Consolas"/>
              </a:rPr>
              <a:t>00</a:t>
            </a:r>
            <a:endParaRPr b="0" lang="en-GB" sz="1400" strike="noStrike" u="none">
              <a:solidFill>
                <a:srgbClr val="000000"/>
              </a:solidFill>
              <a:effectLst/>
              <a:uFillTx/>
              <a:latin typeface="Arial"/>
            </a:endParaRPr>
          </a:p>
        </p:txBody>
      </p:sp>
      <p:sp>
        <p:nvSpPr>
          <p:cNvPr id="102" name="Cube 26"/>
          <p:cNvSpPr/>
          <p:nvPr/>
        </p:nvSpPr>
        <p:spPr>
          <a:xfrm>
            <a:off x="6818040" y="3161880"/>
            <a:ext cx="669600" cy="271800"/>
          </a:xfrm>
          <a:prstGeom prst="cube">
            <a:avLst>
              <a:gd name="adj" fmla="val 25000"/>
            </a:avLst>
          </a:prstGeom>
          <a:solidFill>
            <a:schemeClr val="accent2">
              <a:lumMod val="40000"/>
              <a:lumOff val="60000"/>
            </a:schemeClr>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2">
                    <a:lumMod val="25000"/>
                  </a:schemeClr>
                </a:solidFill>
                <a:effectLst/>
                <a:uFillTx/>
                <a:latin typeface="Consolas"/>
                <a:ea typeface="Consolas"/>
              </a:rPr>
              <a:t>00</a:t>
            </a:r>
            <a:endParaRPr b="0" lang="en-GB" sz="1400" strike="noStrike" u="none">
              <a:solidFill>
                <a:srgbClr val="000000"/>
              </a:solidFill>
              <a:effectLst/>
              <a:uFillTx/>
              <a:latin typeface="Arial"/>
            </a:endParaRPr>
          </a:p>
        </p:txBody>
      </p:sp>
      <p:sp>
        <p:nvSpPr>
          <p:cNvPr id="103" name="Cube 27"/>
          <p:cNvSpPr/>
          <p:nvPr/>
        </p:nvSpPr>
        <p:spPr>
          <a:xfrm>
            <a:off x="6818040" y="1623600"/>
            <a:ext cx="669600" cy="271800"/>
          </a:xfrm>
          <a:prstGeom prst="cube">
            <a:avLst>
              <a:gd name="adj" fmla="val 25000"/>
            </a:avLst>
          </a:prstGeom>
          <a:solidFill>
            <a:schemeClr val="tx2"/>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2">
                    <a:lumMod val="25000"/>
                  </a:schemeClr>
                </a:solidFill>
                <a:effectLst/>
                <a:uFillTx/>
                <a:latin typeface="Consolas"/>
                <a:ea typeface="Consolas"/>
              </a:rPr>
              <a:t>01</a:t>
            </a:r>
            <a:endParaRPr b="0" lang="en-GB" sz="1400" strike="noStrike" u="none">
              <a:solidFill>
                <a:srgbClr val="000000"/>
              </a:solidFill>
              <a:effectLst/>
              <a:uFillTx/>
              <a:latin typeface="Arial"/>
            </a:endParaRPr>
          </a:p>
        </p:txBody>
      </p:sp>
      <p:sp>
        <p:nvSpPr>
          <p:cNvPr id="104" name="Cube 28"/>
          <p:cNvSpPr/>
          <p:nvPr/>
        </p:nvSpPr>
        <p:spPr>
          <a:xfrm>
            <a:off x="6804000" y="3435840"/>
            <a:ext cx="669600" cy="271800"/>
          </a:xfrm>
          <a:prstGeom prst="cube">
            <a:avLst>
              <a:gd name="adj" fmla="val 25000"/>
            </a:avLst>
          </a:prstGeom>
          <a:solidFill>
            <a:schemeClr val="tx2"/>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2">
                    <a:lumMod val="25000"/>
                  </a:schemeClr>
                </a:solidFill>
                <a:effectLst/>
                <a:uFillTx/>
                <a:latin typeface="Consolas"/>
                <a:ea typeface="Consolas"/>
              </a:rPr>
              <a:t>01</a:t>
            </a:r>
            <a:endParaRPr b="0" lang="en-GB" sz="1400" strike="noStrike" u="none">
              <a:solidFill>
                <a:srgbClr val="000000"/>
              </a:solidFill>
              <a:effectLst/>
              <a:uFillTx/>
              <a:latin typeface="Arial"/>
            </a:endParaRPr>
          </a:p>
        </p:txBody>
      </p:sp>
      <p:sp>
        <p:nvSpPr>
          <p:cNvPr id="105" name="Cube 29"/>
          <p:cNvSpPr/>
          <p:nvPr/>
        </p:nvSpPr>
        <p:spPr>
          <a:xfrm>
            <a:off x="5367240" y="3201840"/>
            <a:ext cx="669600" cy="271800"/>
          </a:xfrm>
          <a:prstGeom prst="cube">
            <a:avLst>
              <a:gd name="adj" fmla="val 25000"/>
            </a:avLst>
          </a:prstGeom>
          <a:solidFill>
            <a:schemeClr val="tx2"/>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2">
                    <a:lumMod val="25000"/>
                  </a:schemeClr>
                </a:solidFill>
                <a:effectLst/>
                <a:uFillTx/>
                <a:latin typeface="Consolas"/>
                <a:ea typeface="Consolas"/>
              </a:rPr>
              <a:t>01</a:t>
            </a:r>
            <a:endParaRPr b="0" lang="en-GB" sz="1400" strike="noStrike" u="none">
              <a:solidFill>
                <a:srgbClr val="000000"/>
              </a:solidFill>
              <a:effectLst/>
              <a:uFillTx/>
              <a:latin typeface="Arial"/>
            </a:endParaRPr>
          </a:p>
        </p:txBody>
      </p:sp>
      <p:cxnSp>
        <p:nvCxnSpPr>
          <p:cNvPr id="106" name="Straight Connector 42"/>
          <p:cNvCxnSpPr>
            <a:stCxn id="95" idx="2"/>
            <a:endCxn id="96" idx="0"/>
          </p:cNvCxnSpPr>
          <p:nvPr/>
        </p:nvCxnSpPr>
        <p:spPr>
          <a:xfrm>
            <a:off x="2234160" y="1290600"/>
            <a:ext cx="360" cy="222840"/>
          </a:xfrm>
          <a:prstGeom prst="straightConnector1">
            <a:avLst/>
          </a:prstGeom>
          <a:ln cap="rnd" w="38100">
            <a:solidFill>
              <a:srgbClr val="d8b25c"/>
            </a:solidFill>
            <a:round/>
          </a:ln>
        </p:spPr>
      </p:cxnSp>
      <p:cxnSp>
        <p:nvCxnSpPr>
          <p:cNvPr id="107" name="Straight Connector 45"/>
          <p:cNvCxnSpPr>
            <a:stCxn id="96" idx="2"/>
            <a:endCxn id="97" idx="0"/>
          </p:cNvCxnSpPr>
          <p:nvPr/>
        </p:nvCxnSpPr>
        <p:spPr>
          <a:xfrm flipH="1">
            <a:off x="1606680" y="1897200"/>
            <a:ext cx="627840" cy="315360"/>
          </a:xfrm>
          <a:prstGeom prst="straightConnector1">
            <a:avLst/>
          </a:prstGeom>
          <a:ln cap="rnd" w="38100">
            <a:solidFill>
              <a:srgbClr val="d8b25c"/>
            </a:solidFill>
            <a:round/>
          </a:ln>
        </p:spPr>
      </p:cxnSp>
      <p:cxnSp>
        <p:nvCxnSpPr>
          <p:cNvPr id="108" name="Straight Connector 50"/>
          <p:cNvCxnSpPr>
            <a:stCxn id="109" idx="0"/>
            <a:endCxn id="96" idx="2"/>
          </p:cNvCxnSpPr>
          <p:nvPr/>
        </p:nvCxnSpPr>
        <p:spPr>
          <a:xfrm flipH="1" flipV="1">
            <a:off x="2234160" y="1897200"/>
            <a:ext cx="553680" cy="322920"/>
          </a:xfrm>
          <a:prstGeom prst="straightConnector1">
            <a:avLst/>
          </a:prstGeom>
          <a:ln cap="rnd" w="38100">
            <a:solidFill>
              <a:srgbClr val="d8b25c"/>
            </a:solidFill>
            <a:round/>
          </a:ln>
        </p:spPr>
      </p:cxnSp>
      <p:sp>
        <p:nvSpPr>
          <p:cNvPr id="109" name="Rounded Rectangle 55"/>
          <p:cNvSpPr/>
          <p:nvPr/>
        </p:nvSpPr>
        <p:spPr>
          <a:xfrm>
            <a:off x="2247480" y="2219760"/>
            <a:ext cx="1079640" cy="359640"/>
          </a:xfrm>
          <a:prstGeom prst="roundRect">
            <a:avLst>
              <a:gd name="adj" fmla="val 16667"/>
            </a:avLst>
          </a:prstGeom>
          <a:solidFill>
            <a:schemeClr val="tx2"/>
          </a:solidFill>
          <a:ln cap="rnd">
            <a:solidFill>
              <a:srgbClr val="ffffff">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2">
                    <a:lumMod val="25000"/>
                  </a:schemeClr>
                </a:solidFill>
                <a:effectLst/>
                <a:uFillTx/>
                <a:latin typeface="Consolas"/>
                <a:ea typeface="Consolas"/>
              </a:rPr>
              <a:t>part-01</a:t>
            </a:r>
            <a:endParaRPr b="0" lang="en-GB" sz="1400" strike="noStrike" u="none">
              <a:solidFill>
                <a:srgbClr val="000000"/>
              </a:solidFill>
              <a:effectLst/>
              <a:uFillTx/>
              <a:latin typeface="Arial"/>
            </a:endParaRPr>
          </a:p>
        </p:txBody>
      </p:sp>
      <p:sp>
        <p:nvSpPr>
          <p:cNvPr id="110" name="Rectangle 60"/>
          <p:cNvSpPr/>
          <p:nvPr/>
        </p:nvSpPr>
        <p:spPr>
          <a:xfrm>
            <a:off x="190440" y="4172400"/>
            <a:ext cx="519048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chemeClr val="lt1"/>
                </a:solidFill>
                <a:effectLst/>
                <a:uFillTx/>
                <a:latin typeface="Consolas"/>
                <a:ea typeface="Consolas"/>
              </a:rPr>
              <a:t>rename("/work/_temp/task00/*", "/work")</a:t>
            </a:r>
            <a:endParaRPr b="0" lang="en-GB" sz="1400" strike="noStrike" u="none">
              <a:solidFill>
                <a:srgbClr val="ffffff"/>
              </a:solidFill>
              <a:effectLst/>
              <a:uFillTx/>
              <a:latin typeface="Arial"/>
            </a:endParaRPr>
          </a:p>
        </p:txBody>
      </p:sp>
      <p:sp>
        <p:nvSpPr>
          <p:cNvPr id="111" name="Rounded Rectangle 31"/>
          <p:cNvSpPr/>
          <p:nvPr/>
        </p:nvSpPr>
        <p:spPr>
          <a:xfrm>
            <a:off x="438120" y="2904120"/>
            <a:ext cx="1079640" cy="359640"/>
          </a:xfrm>
          <a:prstGeom prst="roundRect">
            <a:avLst>
              <a:gd name="adj" fmla="val 16667"/>
            </a:avLst>
          </a:prstGeom>
          <a:solidFill>
            <a:schemeClr val="accent1">
              <a:lumMod val="40000"/>
              <a:lumOff val="60000"/>
            </a:schemeClr>
          </a:solidFill>
          <a:ln cap="rnd">
            <a:solidFill>
              <a:srgbClr val="6d869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2">
                    <a:lumMod val="25000"/>
                  </a:schemeClr>
                </a:solidFill>
                <a:effectLst/>
                <a:uFillTx/>
                <a:latin typeface="Consolas"/>
                <a:ea typeface="Consolas"/>
              </a:rPr>
              <a:t>task-00</a:t>
            </a:r>
            <a:endParaRPr b="0" lang="en-GB" sz="1400" strike="noStrike" u="none">
              <a:solidFill>
                <a:srgbClr val="000000"/>
              </a:solidFill>
              <a:effectLst/>
              <a:uFillTx/>
              <a:latin typeface="Arial"/>
            </a:endParaRPr>
          </a:p>
        </p:txBody>
      </p:sp>
      <p:sp>
        <p:nvSpPr>
          <p:cNvPr id="112" name="Rounded Rectangle 32"/>
          <p:cNvSpPr/>
          <p:nvPr/>
        </p:nvSpPr>
        <p:spPr>
          <a:xfrm>
            <a:off x="1603800" y="2931120"/>
            <a:ext cx="1079640" cy="359640"/>
          </a:xfrm>
          <a:prstGeom prst="roundRect">
            <a:avLst>
              <a:gd name="adj" fmla="val 16667"/>
            </a:avLst>
          </a:prstGeom>
          <a:solidFill>
            <a:schemeClr val="accent1">
              <a:lumMod val="40000"/>
              <a:lumOff val="60000"/>
            </a:schemeClr>
          </a:solidFill>
          <a:ln cap="rnd">
            <a:solidFill>
              <a:srgbClr val="6d869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2">
                    <a:lumMod val="25000"/>
                  </a:schemeClr>
                </a:solidFill>
                <a:effectLst/>
                <a:uFillTx/>
                <a:latin typeface="Consolas"/>
                <a:ea typeface="Consolas"/>
              </a:rPr>
              <a:t>task-01</a:t>
            </a:r>
            <a:endParaRPr b="0" lang="en-GB" sz="1400" strike="noStrike" u="none">
              <a:solidFill>
                <a:srgbClr val="000000"/>
              </a:solidFill>
              <a:effectLst/>
              <a:uFillTx/>
              <a:latin typeface="Arial"/>
            </a:endParaRPr>
          </a:p>
        </p:txBody>
      </p:sp>
      <p:cxnSp>
        <p:nvCxnSpPr>
          <p:cNvPr id="113" name="Straight Connector 33"/>
          <p:cNvCxnSpPr>
            <a:stCxn id="97" idx="2"/>
            <a:endCxn id="111" idx="0"/>
          </p:cNvCxnSpPr>
          <p:nvPr/>
        </p:nvCxnSpPr>
        <p:spPr>
          <a:xfrm flipH="1">
            <a:off x="978120" y="2571840"/>
            <a:ext cx="628920" cy="332640"/>
          </a:xfrm>
          <a:prstGeom prst="straightConnector1">
            <a:avLst/>
          </a:prstGeom>
          <a:ln cap="rnd" w="38100">
            <a:solidFill>
              <a:srgbClr val="d8b25c"/>
            </a:solidFill>
            <a:round/>
          </a:ln>
        </p:spPr>
      </p:cxnSp>
      <p:cxnSp>
        <p:nvCxnSpPr>
          <p:cNvPr id="114" name="Straight Connector 34"/>
          <p:cNvCxnSpPr>
            <a:stCxn id="97" idx="2"/>
            <a:endCxn id="112" idx="0"/>
          </p:cNvCxnSpPr>
          <p:nvPr/>
        </p:nvCxnSpPr>
        <p:spPr>
          <a:xfrm>
            <a:off x="1606680" y="2571840"/>
            <a:ext cx="537480" cy="359640"/>
          </a:xfrm>
          <a:prstGeom prst="straightConnector1">
            <a:avLst/>
          </a:prstGeom>
          <a:ln cap="rnd" w="38100">
            <a:solidFill>
              <a:srgbClr val="d8b25c"/>
            </a:solidFill>
            <a:round/>
          </a:ln>
        </p:spPr>
      </p:cxnSp>
      <p:sp>
        <p:nvSpPr>
          <p:cNvPr id="115" name="TextBox 1"/>
          <p:cNvSpPr/>
          <p:nvPr/>
        </p:nvSpPr>
        <p:spPr>
          <a:xfrm>
            <a:off x="282600" y="1016640"/>
            <a:ext cx="1418760" cy="30744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400" strike="noStrike" u="none">
                <a:solidFill>
                  <a:schemeClr val="dk2"/>
                </a:solidFill>
                <a:effectLst/>
                <a:uFillTx/>
                <a:latin typeface="Calibri"/>
                <a:ea typeface="Calibri"/>
              </a:rPr>
              <a:t>HDFS Namenode</a:t>
            </a:r>
            <a:endParaRPr b="0" lang="en-GB" sz="1400" strike="noStrike" u="none">
              <a:solidFill>
                <a:srgbClr val="ffffff"/>
              </a:solidFill>
              <a:effectLst/>
              <a:uFillTx/>
              <a:latin typeface="Arial"/>
            </a:endParaRPr>
          </a:p>
        </p:txBody>
      </p:sp>
      <p:sp>
        <p:nvSpPr>
          <p:cNvPr id="116" name="TextBox 35"/>
          <p:cNvSpPr/>
          <p:nvPr/>
        </p:nvSpPr>
        <p:spPr>
          <a:xfrm>
            <a:off x="5135040" y="825120"/>
            <a:ext cx="1217520" cy="307440"/>
          </a:xfrm>
          <a:prstGeom prst="rect">
            <a:avLst/>
          </a:prstGeom>
          <a:noFill/>
          <a:ln w="0">
            <a:noFill/>
          </a:ln>
        </p:spPr>
        <p:style>
          <a:lnRef idx="0"/>
          <a:fillRef idx="0"/>
          <a:effectRef idx="0"/>
          <a:fontRef idx="minor"/>
        </p:style>
        <p:txBody>
          <a:bodyPr wrap="none" lIns="90000" rIns="90000" tIns="45000" bIns="45000" anchor="t">
            <a:noAutofit/>
          </a:bodyPr>
          <a:p>
            <a:pPr algn="ctr">
              <a:lnSpc>
                <a:spcPct val="100000"/>
              </a:lnSpc>
            </a:pPr>
            <a:r>
              <a:rPr b="0" lang="en-US" sz="1400" strike="noStrike" u="none">
                <a:solidFill>
                  <a:schemeClr val="dk2"/>
                </a:solidFill>
                <a:effectLst/>
                <a:uFillTx/>
                <a:latin typeface="Calibri"/>
                <a:ea typeface="Calibri"/>
              </a:rPr>
              <a:t>Datanode-01</a:t>
            </a:r>
            <a:endParaRPr b="0" lang="en-GB" sz="1400" strike="noStrike" u="none">
              <a:solidFill>
                <a:srgbClr val="ffffff"/>
              </a:solidFill>
              <a:effectLst/>
              <a:uFillTx/>
              <a:latin typeface="Arial"/>
            </a:endParaRPr>
          </a:p>
        </p:txBody>
      </p:sp>
      <p:sp>
        <p:nvSpPr>
          <p:cNvPr id="117" name="TextBox 37"/>
          <p:cNvSpPr/>
          <p:nvPr/>
        </p:nvSpPr>
        <p:spPr>
          <a:xfrm>
            <a:off x="5093280" y="4166280"/>
            <a:ext cx="1217520" cy="307440"/>
          </a:xfrm>
          <a:prstGeom prst="rect">
            <a:avLst/>
          </a:prstGeom>
          <a:noFill/>
          <a:ln w="0">
            <a:noFill/>
          </a:ln>
        </p:spPr>
        <p:style>
          <a:lnRef idx="0"/>
          <a:fillRef idx="0"/>
          <a:effectRef idx="0"/>
          <a:fontRef idx="minor"/>
        </p:style>
        <p:txBody>
          <a:bodyPr wrap="none" lIns="90000" rIns="90000" tIns="45000" bIns="45000" anchor="t">
            <a:noAutofit/>
          </a:bodyPr>
          <a:p>
            <a:pPr algn="ctr">
              <a:lnSpc>
                <a:spcPct val="100000"/>
              </a:lnSpc>
            </a:pPr>
            <a:r>
              <a:rPr b="0" lang="en-US" sz="1400" strike="noStrike" u="none">
                <a:solidFill>
                  <a:schemeClr val="lt1"/>
                </a:solidFill>
                <a:effectLst/>
                <a:uFillTx/>
                <a:latin typeface="Calibri"/>
                <a:ea typeface="Calibri"/>
              </a:rPr>
              <a:t>Datanode-03</a:t>
            </a:r>
            <a:endParaRPr b="0" lang="en-GB" sz="1400" strike="noStrike" u="none">
              <a:solidFill>
                <a:srgbClr val="ffffff"/>
              </a:solidFill>
              <a:effectLst/>
              <a:uFillTx/>
              <a:latin typeface="Arial"/>
            </a:endParaRPr>
          </a:p>
        </p:txBody>
      </p:sp>
      <p:sp>
        <p:nvSpPr>
          <p:cNvPr id="118" name="TextBox 38"/>
          <p:cNvSpPr/>
          <p:nvPr/>
        </p:nvSpPr>
        <p:spPr>
          <a:xfrm>
            <a:off x="6571800" y="824400"/>
            <a:ext cx="1217520" cy="307440"/>
          </a:xfrm>
          <a:prstGeom prst="rect">
            <a:avLst/>
          </a:prstGeom>
          <a:noFill/>
          <a:ln w="0">
            <a:noFill/>
          </a:ln>
        </p:spPr>
        <p:style>
          <a:lnRef idx="0"/>
          <a:fillRef idx="0"/>
          <a:effectRef idx="0"/>
          <a:fontRef idx="minor"/>
        </p:style>
        <p:txBody>
          <a:bodyPr wrap="none" lIns="90000" rIns="90000" tIns="45000" bIns="45000" anchor="t">
            <a:noAutofit/>
          </a:bodyPr>
          <a:p>
            <a:pPr algn="ctr">
              <a:lnSpc>
                <a:spcPct val="100000"/>
              </a:lnSpc>
            </a:pPr>
            <a:r>
              <a:rPr b="0" lang="en-US" sz="1400" strike="noStrike" u="none">
                <a:solidFill>
                  <a:schemeClr val="dk2"/>
                </a:solidFill>
                <a:effectLst/>
                <a:uFillTx/>
                <a:latin typeface="Calibri"/>
                <a:ea typeface="Calibri"/>
              </a:rPr>
              <a:t>Datanode-02</a:t>
            </a:r>
            <a:endParaRPr b="0" lang="en-GB" sz="1400" strike="noStrike" u="none">
              <a:solidFill>
                <a:srgbClr val="ffffff"/>
              </a:solidFill>
              <a:effectLst/>
              <a:uFillTx/>
              <a:latin typeface="Arial"/>
            </a:endParaRPr>
          </a:p>
        </p:txBody>
      </p:sp>
      <p:sp>
        <p:nvSpPr>
          <p:cNvPr id="119" name="TextBox 39"/>
          <p:cNvSpPr/>
          <p:nvPr/>
        </p:nvSpPr>
        <p:spPr>
          <a:xfrm>
            <a:off x="6571800" y="4178520"/>
            <a:ext cx="1217520" cy="307440"/>
          </a:xfrm>
          <a:prstGeom prst="rect">
            <a:avLst/>
          </a:prstGeom>
          <a:noFill/>
          <a:ln w="0">
            <a:noFill/>
          </a:ln>
        </p:spPr>
        <p:style>
          <a:lnRef idx="0"/>
          <a:fillRef idx="0"/>
          <a:effectRef idx="0"/>
          <a:fontRef idx="minor"/>
        </p:style>
        <p:txBody>
          <a:bodyPr wrap="none" lIns="90000" rIns="90000" tIns="45000" bIns="45000" anchor="t">
            <a:noAutofit/>
          </a:bodyPr>
          <a:p>
            <a:pPr algn="ctr">
              <a:lnSpc>
                <a:spcPct val="100000"/>
              </a:lnSpc>
            </a:pPr>
            <a:r>
              <a:rPr b="0" lang="en-US" sz="1400" strike="noStrike" u="none">
                <a:solidFill>
                  <a:schemeClr val="lt1"/>
                </a:solidFill>
                <a:effectLst/>
                <a:uFillTx/>
                <a:latin typeface="Calibri"/>
                <a:ea typeface="Calibri"/>
              </a:rPr>
              <a:t>Datanode-04</a:t>
            </a:r>
            <a:endParaRPr b="0" lang="en-GB" sz="1400" strike="noStrike" u="none">
              <a:solidFill>
                <a:srgbClr val="ffffff"/>
              </a:solidFill>
              <a:effectLst/>
              <a:uFillTx/>
              <a:latin typeface="Arial"/>
            </a:endParaRPr>
          </a:p>
        </p:txBody>
      </p:sp>
    </p:spTree>
  </p:cSld>
  <mc:AlternateContent>
    <mc:Choice Requires="p14">
      <p:transition spd="slow" advTm="46000" p14:dur="2000"/>
    </mc:Choice>
    <mc:Fallback>
      <p:transition spd="slow" advTm="46000"/>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nodeType="withEffect" fill="hold" presetClass="exit" presetID="9">
                                  <p:stCondLst>
                                    <p:cond delay="0"/>
                                  </p:stCondLst>
                                  <p:childTnLst>
                                    <p:animEffect filter="dissolve" transition="out">
                                      <p:cBhvr additive="repl">
                                        <p:cTn id="8" dur="1000"/>
                                        <p:tgtEl>
                                          <p:spTgt spid="99"/>
                                        </p:tgtEl>
                                      </p:cBhvr>
                                    </p:animEffect>
                                    <p:set>
                                      <p:cBhvr>
                                        <p:cTn id="9" dur="1" fill="hold">
                                          <p:stCondLst>
                                            <p:cond delay="999"/>
                                          </p:stCondLst>
                                        </p:cTn>
                                        <p:tgtEl>
                                          <p:spTgt spid="99"/>
                                        </p:tgtEl>
                                        <p:attrNameLst>
                                          <p:attrName>style.visibility</p:attrName>
                                        </p:attrNameLst>
                                      </p:cBhvr>
                                      <p:to>
                                        <p:strVal val="hidden"/>
                                      </p:to>
                                    </p:set>
                                  </p:childTnLst>
                                </p:cTn>
                              </p:par>
                              <p:par>
                                <p:cTn id="10" nodeType="withEffect" fill="hold" presetClass="exit" presetID="9">
                                  <p:stCondLst>
                                    <p:cond delay="0"/>
                                  </p:stCondLst>
                                  <p:childTnLst>
                                    <p:animEffect filter="dissolve" transition="out">
                                      <p:cBhvr additive="repl">
                                        <p:cTn id="11" dur="1000"/>
                                        <p:tgtEl>
                                          <p:spTgt spid="112"/>
                                        </p:tgtEl>
                                      </p:cBhvr>
                                    </p:animEffect>
                                    <p:set>
                                      <p:cBhvr>
                                        <p:cTn id="12" dur="1" fill="hold">
                                          <p:stCondLst>
                                            <p:cond delay="999"/>
                                          </p:stCondLst>
                                        </p:cTn>
                                        <p:tgtEl>
                                          <p:spTgt spid="112"/>
                                        </p:tgtEl>
                                        <p:attrNameLst>
                                          <p:attrName>style.visibility</p:attrName>
                                        </p:attrNameLst>
                                      </p:cBhvr>
                                      <p:to>
                                        <p:strVal val="hidden"/>
                                      </p:to>
                                    </p:set>
                                  </p:childTnLst>
                                </p:cTn>
                              </p:par>
                              <p:par>
                                <p:cTn id="13" nodeType="withEffect" fill="hold" presetClass="exit" presetID="9">
                                  <p:stCondLst>
                                    <p:cond delay="0"/>
                                  </p:stCondLst>
                                  <p:childTnLst>
                                    <p:animEffect filter="dissolve" transition="out">
                                      <p:cBhvr additive="repl">
                                        <p:cTn id="14" dur="1000"/>
                                        <p:tgtEl>
                                          <p:spTgt spid="114"/>
                                        </p:tgtEl>
                                      </p:cBhvr>
                                    </p:animEffect>
                                    <p:set>
                                      <p:cBhvr>
                                        <p:cTn id="15" dur="1" fill="hold">
                                          <p:stCondLst>
                                            <p:cond delay="999"/>
                                          </p:stCondLst>
                                        </p:cTn>
                                        <p:tgtEl>
                                          <p:spTgt spid="114"/>
                                        </p:tgtEl>
                                        <p:attrNameLst>
                                          <p:attrName>style.visibility</p:attrName>
                                        </p:attrNameLst>
                                      </p:cBhvr>
                                      <p:to>
                                        <p:strVal val="hidden"/>
                                      </p:to>
                                    </p:set>
                                  </p:childTnLst>
                                </p:cTn>
                              </p:par>
                              <p:par>
                                <p:cTn id="16" nodeType="withEffect" fill="hold" presetClass="entr" presetID="9">
                                  <p:stCondLst>
                                    <p:cond delay="0"/>
                                  </p:stCondLst>
                                  <p:childTnLst>
                                    <p:set>
                                      <p:cBhvr>
                                        <p:cTn id="17" dur="1" fill="hold">
                                          <p:stCondLst>
                                            <p:cond delay="0"/>
                                          </p:stCondLst>
                                        </p:cTn>
                                        <p:tgtEl>
                                          <p:spTgt spid="109"/>
                                        </p:tgtEl>
                                        <p:attrNameLst>
                                          <p:attrName>style.visibility</p:attrName>
                                        </p:attrNameLst>
                                      </p:cBhvr>
                                      <p:to>
                                        <p:strVal val="visible"/>
                                      </p:to>
                                    </p:set>
                                    <p:animEffect filter="dissolve" transition="in">
                                      <p:cBhvr additive="repl">
                                        <p:cTn id="18" dur="1000"/>
                                        <p:tgtEl>
                                          <p:spTgt spid="109"/>
                                        </p:tgtEl>
                                      </p:cBhvr>
                                    </p:animEffect>
                                  </p:childTnLst>
                                </p:cTn>
                              </p:par>
                              <p:par>
                                <p:cTn id="19" nodeType="withEffect" fill="hold" presetClass="entr" presetID="9">
                                  <p:stCondLst>
                                    <p:cond delay="0"/>
                                  </p:stCondLst>
                                  <p:childTnLst>
                                    <p:set>
                                      <p:cBhvr>
                                        <p:cTn id="20" dur="1" fill="hold">
                                          <p:stCondLst>
                                            <p:cond delay="0"/>
                                          </p:stCondLst>
                                        </p:cTn>
                                        <p:tgtEl>
                                          <p:spTgt spid="108"/>
                                        </p:tgtEl>
                                        <p:attrNameLst>
                                          <p:attrName>style.visibility</p:attrName>
                                        </p:attrNameLst>
                                      </p:cBhvr>
                                      <p:to>
                                        <p:strVal val="visible"/>
                                      </p:to>
                                    </p:set>
                                    <p:animEffect filter="dissolve" transition="in">
                                      <p:cBhvr additive="repl">
                                        <p:cTn id="21" dur="10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an 30"/>
          <p:cNvSpPr/>
          <p:nvPr/>
        </p:nvSpPr>
        <p:spPr>
          <a:xfrm>
            <a:off x="6747480" y="1263240"/>
            <a:ext cx="866160" cy="1271880"/>
          </a:xfrm>
          <a:prstGeom prst="can">
            <a:avLst>
              <a:gd name="adj" fmla="val 25000"/>
            </a:avLst>
          </a:prstGeom>
          <a:solidFill>
            <a:schemeClr val="accent5">
              <a:lumMod val="20000"/>
              <a:lumOff val="80000"/>
            </a:schemeClr>
          </a:solidFill>
          <a:ln cap="rnd">
            <a:solidFill>
              <a:srgbClr val="6d869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dk1"/>
              </a:solidFill>
              <a:effectLst/>
              <a:uFillTx/>
              <a:latin typeface="Calibri"/>
              <a:ea typeface="Arial"/>
            </a:endParaRPr>
          </a:p>
        </p:txBody>
      </p:sp>
      <p:sp>
        <p:nvSpPr>
          <p:cNvPr id="121" name="Can 24"/>
          <p:cNvSpPr/>
          <p:nvPr/>
        </p:nvSpPr>
        <p:spPr>
          <a:xfrm>
            <a:off x="5310720" y="1263240"/>
            <a:ext cx="866160" cy="1271880"/>
          </a:xfrm>
          <a:prstGeom prst="can">
            <a:avLst>
              <a:gd name="adj" fmla="val 25000"/>
            </a:avLst>
          </a:prstGeom>
          <a:solidFill>
            <a:schemeClr val="accent5">
              <a:lumMod val="20000"/>
              <a:lumOff val="80000"/>
            </a:schemeClr>
          </a:solidFill>
          <a:ln cap="rnd">
            <a:solidFill>
              <a:srgbClr val="6d869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dk1"/>
              </a:solidFill>
              <a:effectLst/>
              <a:uFillTx/>
              <a:latin typeface="Calibri"/>
              <a:ea typeface="Arial"/>
            </a:endParaRPr>
          </a:p>
        </p:txBody>
      </p:sp>
      <p:sp>
        <p:nvSpPr>
          <p:cNvPr id="122" name="Can 19"/>
          <p:cNvSpPr/>
          <p:nvPr/>
        </p:nvSpPr>
        <p:spPr>
          <a:xfrm>
            <a:off x="5283000" y="2769480"/>
            <a:ext cx="866160" cy="1271880"/>
          </a:xfrm>
          <a:prstGeom prst="can">
            <a:avLst>
              <a:gd name="adj" fmla="val 25000"/>
            </a:avLst>
          </a:prstGeom>
          <a:solidFill>
            <a:schemeClr val="accent5">
              <a:lumMod val="20000"/>
              <a:lumOff val="80000"/>
            </a:schemeClr>
          </a:solidFill>
          <a:ln cap="rnd">
            <a:solidFill>
              <a:srgbClr val="6d869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dk1"/>
              </a:solidFill>
              <a:effectLst/>
              <a:uFillTx/>
              <a:latin typeface="Calibri"/>
              <a:ea typeface="Arial"/>
            </a:endParaRPr>
          </a:p>
        </p:txBody>
      </p:sp>
      <p:sp>
        <p:nvSpPr>
          <p:cNvPr id="123" name="Can 20"/>
          <p:cNvSpPr/>
          <p:nvPr/>
        </p:nvSpPr>
        <p:spPr>
          <a:xfrm>
            <a:off x="6719760" y="2797920"/>
            <a:ext cx="866160" cy="1271880"/>
          </a:xfrm>
          <a:prstGeom prst="can">
            <a:avLst>
              <a:gd name="adj" fmla="val 25000"/>
            </a:avLst>
          </a:prstGeom>
          <a:solidFill>
            <a:schemeClr val="accent5">
              <a:lumMod val="20000"/>
              <a:lumOff val="80000"/>
            </a:schemeClr>
          </a:solidFill>
          <a:ln cap="rnd">
            <a:solidFill>
              <a:srgbClr val="6d869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dk1"/>
              </a:solidFill>
              <a:effectLst/>
              <a:uFillTx/>
              <a:latin typeface="Calibri"/>
              <a:ea typeface="Arial"/>
            </a:endParaRPr>
          </a:p>
        </p:txBody>
      </p:sp>
      <p:sp>
        <p:nvSpPr>
          <p:cNvPr id="124" name="PlaceHolder 1"/>
          <p:cNvSpPr>
            <a:spLocks noGrp="1"/>
          </p:cNvSpPr>
          <p:nvPr>
            <p:ph type="title"/>
          </p:nvPr>
        </p:nvSpPr>
        <p:spPr>
          <a:xfrm>
            <a:off x="462960" y="301680"/>
            <a:ext cx="8229240" cy="294120"/>
          </a:xfrm>
          <a:prstGeom prst="rect">
            <a:avLst/>
          </a:prstGeom>
          <a:noFill/>
          <a:ln w="0">
            <a:noFill/>
          </a:ln>
        </p:spPr>
        <p:txBody>
          <a:bodyPr lIns="91440" rIns="91440" tIns="45720" bIns="45720" anchor="ctr">
            <a:noAutofit/>
          </a:bodyPr>
          <a:p>
            <a:pPr indent="0" defTabSz="343080">
              <a:lnSpc>
                <a:spcPct val="100000"/>
              </a:lnSpc>
              <a:buNone/>
            </a:pPr>
            <a:r>
              <a:rPr b="0" lang="en-US" sz="3200" strike="noStrike" u="none">
                <a:solidFill>
                  <a:schemeClr val="dk2"/>
                </a:solidFill>
                <a:effectLst/>
                <a:uFillTx/>
                <a:latin typeface="Calibri Light"/>
              </a:rPr>
              <a:t>Amazon S3 doesn't have a </a:t>
            </a:r>
            <a:r>
              <a:rPr b="0" lang="en-US" sz="3200" strike="noStrike" u="none">
                <a:solidFill>
                  <a:schemeClr val="dk2"/>
                </a:solidFill>
                <a:effectLst/>
                <a:uFillTx/>
                <a:latin typeface="Consolas"/>
                <a:ea typeface="Consolas"/>
              </a:rPr>
              <a:t>rename()</a:t>
            </a:r>
            <a:endParaRPr b="0" lang="en-GB" sz="3200" strike="noStrike" u="none">
              <a:solidFill>
                <a:srgbClr val="000000"/>
              </a:solidFill>
              <a:effectLst/>
              <a:uFillTx/>
              <a:latin typeface="Arial"/>
            </a:endParaRPr>
          </a:p>
        </p:txBody>
      </p:sp>
      <p:sp>
        <p:nvSpPr>
          <p:cNvPr id="125" name="Rounded Rectangle 6"/>
          <p:cNvSpPr/>
          <p:nvPr/>
        </p:nvSpPr>
        <p:spPr>
          <a:xfrm>
            <a:off x="1866960" y="909360"/>
            <a:ext cx="721440" cy="384120"/>
          </a:xfrm>
          <a:prstGeom prst="roundRect">
            <a:avLst>
              <a:gd name="adj" fmla="val 16667"/>
            </a:avLst>
          </a:prstGeom>
          <a:solidFill>
            <a:schemeClr val="accent1">
              <a:lumMod val="40000"/>
              <a:lumOff val="60000"/>
            </a:schemeClr>
          </a:solidFill>
          <a:ln cap="rnd">
            <a:solidFill>
              <a:srgbClr val="6d869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dk1"/>
                </a:solidFill>
                <a:effectLst/>
                <a:uFillTx/>
                <a:latin typeface="Consolas"/>
                <a:ea typeface="Consolas"/>
              </a:rPr>
              <a:t>/</a:t>
            </a:r>
            <a:endParaRPr b="0" lang="en-GB" sz="1400" strike="noStrike" u="none">
              <a:solidFill>
                <a:srgbClr val="000000"/>
              </a:solidFill>
              <a:effectLst/>
              <a:uFillTx/>
              <a:latin typeface="Arial"/>
            </a:endParaRPr>
          </a:p>
        </p:txBody>
      </p:sp>
      <p:sp>
        <p:nvSpPr>
          <p:cNvPr id="126" name="Rounded Rectangle 12"/>
          <p:cNvSpPr/>
          <p:nvPr/>
        </p:nvSpPr>
        <p:spPr>
          <a:xfrm>
            <a:off x="1866960" y="1515960"/>
            <a:ext cx="721440" cy="384120"/>
          </a:xfrm>
          <a:prstGeom prst="roundRect">
            <a:avLst>
              <a:gd name="adj" fmla="val 16667"/>
            </a:avLst>
          </a:prstGeom>
          <a:solidFill>
            <a:schemeClr val="accent1">
              <a:lumMod val="40000"/>
              <a:lumOff val="60000"/>
            </a:schemeClr>
          </a:solidFill>
          <a:ln cap="rnd">
            <a:solidFill>
              <a:srgbClr val="6d869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dk1"/>
                </a:solidFill>
                <a:effectLst/>
                <a:uFillTx/>
                <a:latin typeface="Consolas"/>
                <a:ea typeface="Consolas"/>
              </a:rPr>
              <a:t>work</a:t>
            </a:r>
            <a:endParaRPr b="0" lang="en-GB" sz="1400" strike="noStrike" u="none">
              <a:solidFill>
                <a:srgbClr val="000000"/>
              </a:solidFill>
              <a:effectLst/>
              <a:uFillTx/>
              <a:latin typeface="Arial"/>
            </a:endParaRPr>
          </a:p>
        </p:txBody>
      </p:sp>
      <p:sp>
        <p:nvSpPr>
          <p:cNvPr id="127" name="Rounded Rectangle 13"/>
          <p:cNvSpPr/>
          <p:nvPr/>
        </p:nvSpPr>
        <p:spPr>
          <a:xfrm>
            <a:off x="1060200" y="2215080"/>
            <a:ext cx="1079640" cy="359640"/>
          </a:xfrm>
          <a:prstGeom prst="roundRect">
            <a:avLst>
              <a:gd name="adj" fmla="val 16667"/>
            </a:avLst>
          </a:prstGeom>
          <a:solidFill>
            <a:schemeClr val="accent1">
              <a:lumMod val="40000"/>
              <a:lumOff val="60000"/>
            </a:schemeClr>
          </a:solidFill>
          <a:ln cap="rnd">
            <a:solidFill>
              <a:srgbClr val="6d869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dk1"/>
                </a:solidFill>
                <a:effectLst/>
                <a:uFillTx/>
                <a:latin typeface="Consolas"/>
                <a:ea typeface="Consolas"/>
              </a:rPr>
              <a:t>_temp</a:t>
            </a:r>
            <a:endParaRPr b="0" lang="en-GB" sz="1400" strike="noStrike" u="none">
              <a:solidFill>
                <a:srgbClr val="000000"/>
              </a:solidFill>
              <a:effectLst/>
              <a:uFillTx/>
              <a:latin typeface="Arial"/>
            </a:endParaRPr>
          </a:p>
        </p:txBody>
      </p:sp>
      <p:sp>
        <p:nvSpPr>
          <p:cNvPr id="128" name="Rounded Rectangle 15"/>
          <p:cNvSpPr/>
          <p:nvPr/>
        </p:nvSpPr>
        <p:spPr>
          <a:xfrm>
            <a:off x="445320" y="3307320"/>
            <a:ext cx="1079640" cy="359640"/>
          </a:xfrm>
          <a:prstGeom prst="roundRect">
            <a:avLst>
              <a:gd name="adj" fmla="val 16667"/>
            </a:avLst>
          </a:prstGeom>
          <a:solidFill>
            <a:schemeClr val="accent2">
              <a:lumMod val="40000"/>
              <a:lumOff val="60000"/>
            </a:schemeClr>
          </a:solidFill>
          <a:ln cap="rnd">
            <a:solidFill>
              <a:srgbClr val="ffffff">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dk1"/>
                </a:solidFill>
                <a:effectLst/>
                <a:uFillTx/>
                <a:latin typeface="Consolas"/>
                <a:ea typeface="Consolas"/>
              </a:rPr>
              <a:t>part-00</a:t>
            </a:r>
            <a:endParaRPr b="0" lang="en-GB" sz="1400" strike="noStrike" u="none">
              <a:solidFill>
                <a:srgbClr val="000000"/>
              </a:solidFill>
              <a:effectLst/>
              <a:uFillTx/>
              <a:latin typeface="Arial"/>
            </a:endParaRPr>
          </a:p>
        </p:txBody>
      </p:sp>
      <p:sp>
        <p:nvSpPr>
          <p:cNvPr id="129" name="Rounded Rectangle 16"/>
          <p:cNvSpPr/>
          <p:nvPr/>
        </p:nvSpPr>
        <p:spPr>
          <a:xfrm>
            <a:off x="1587600" y="3318120"/>
            <a:ext cx="1079640" cy="359640"/>
          </a:xfrm>
          <a:prstGeom prst="roundRect">
            <a:avLst>
              <a:gd name="adj" fmla="val 16667"/>
            </a:avLst>
          </a:prstGeom>
          <a:solidFill>
            <a:schemeClr val="tx2"/>
          </a:solidFill>
          <a:ln cap="rnd">
            <a:solidFill>
              <a:srgbClr val="ffffff">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dk1"/>
                </a:solidFill>
                <a:effectLst/>
                <a:uFillTx/>
                <a:latin typeface="Consolas"/>
                <a:ea typeface="Consolas"/>
              </a:rPr>
              <a:t>part-01</a:t>
            </a:r>
            <a:endParaRPr b="0" lang="en-GB" sz="1400" strike="noStrike" u="none">
              <a:solidFill>
                <a:srgbClr val="000000"/>
              </a:solidFill>
              <a:effectLst/>
              <a:uFillTx/>
              <a:latin typeface="Arial"/>
            </a:endParaRPr>
          </a:p>
        </p:txBody>
      </p:sp>
      <p:sp>
        <p:nvSpPr>
          <p:cNvPr id="130" name="Cube 17"/>
          <p:cNvSpPr/>
          <p:nvPr/>
        </p:nvSpPr>
        <p:spPr>
          <a:xfrm>
            <a:off x="6804000" y="2052360"/>
            <a:ext cx="669600" cy="271800"/>
          </a:xfrm>
          <a:prstGeom prst="cube">
            <a:avLst>
              <a:gd name="adj" fmla="val 25000"/>
            </a:avLst>
          </a:prstGeom>
          <a:solidFill>
            <a:schemeClr val="accent2">
              <a:lumMod val="40000"/>
              <a:lumOff val="60000"/>
            </a:schemeClr>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dk1"/>
                </a:solidFill>
                <a:effectLst/>
                <a:uFillTx/>
                <a:latin typeface="Consolas"/>
                <a:ea typeface="Consolas"/>
              </a:rPr>
              <a:t>00</a:t>
            </a:r>
            <a:endParaRPr b="0" lang="en-GB" sz="1400" strike="noStrike" u="none">
              <a:solidFill>
                <a:srgbClr val="000000"/>
              </a:solidFill>
              <a:effectLst/>
              <a:uFillTx/>
              <a:latin typeface="Arial"/>
            </a:endParaRPr>
          </a:p>
        </p:txBody>
      </p:sp>
      <p:sp>
        <p:nvSpPr>
          <p:cNvPr id="131" name="Cube 25"/>
          <p:cNvSpPr/>
          <p:nvPr/>
        </p:nvSpPr>
        <p:spPr>
          <a:xfrm>
            <a:off x="5381280" y="1640880"/>
            <a:ext cx="669600" cy="271800"/>
          </a:xfrm>
          <a:prstGeom prst="cube">
            <a:avLst>
              <a:gd name="adj" fmla="val 25000"/>
            </a:avLst>
          </a:prstGeom>
          <a:solidFill>
            <a:schemeClr val="accent2">
              <a:lumMod val="40000"/>
              <a:lumOff val="60000"/>
            </a:schemeClr>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dk1"/>
                </a:solidFill>
                <a:effectLst/>
                <a:uFillTx/>
                <a:latin typeface="Consolas"/>
                <a:ea typeface="Consolas"/>
              </a:rPr>
              <a:t>00</a:t>
            </a:r>
            <a:endParaRPr b="0" lang="en-GB" sz="1400" strike="noStrike" u="none">
              <a:solidFill>
                <a:srgbClr val="000000"/>
              </a:solidFill>
              <a:effectLst/>
              <a:uFillTx/>
              <a:latin typeface="Arial"/>
            </a:endParaRPr>
          </a:p>
        </p:txBody>
      </p:sp>
      <p:sp>
        <p:nvSpPr>
          <p:cNvPr id="132" name="Cube 26"/>
          <p:cNvSpPr/>
          <p:nvPr/>
        </p:nvSpPr>
        <p:spPr>
          <a:xfrm>
            <a:off x="6818040" y="3161880"/>
            <a:ext cx="669600" cy="271800"/>
          </a:xfrm>
          <a:prstGeom prst="cube">
            <a:avLst>
              <a:gd name="adj" fmla="val 25000"/>
            </a:avLst>
          </a:prstGeom>
          <a:solidFill>
            <a:schemeClr val="accent2">
              <a:lumMod val="40000"/>
              <a:lumOff val="60000"/>
            </a:schemeClr>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dk1"/>
                </a:solidFill>
                <a:effectLst/>
                <a:uFillTx/>
                <a:latin typeface="Consolas"/>
                <a:ea typeface="Consolas"/>
              </a:rPr>
              <a:t>00</a:t>
            </a:r>
            <a:endParaRPr b="0" lang="en-GB" sz="1400" strike="noStrike" u="none">
              <a:solidFill>
                <a:srgbClr val="000000"/>
              </a:solidFill>
              <a:effectLst/>
              <a:uFillTx/>
              <a:latin typeface="Arial"/>
            </a:endParaRPr>
          </a:p>
        </p:txBody>
      </p:sp>
      <p:sp>
        <p:nvSpPr>
          <p:cNvPr id="133" name="Cube 27"/>
          <p:cNvSpPr/>
          <p:nvPr/>
        </p:nvSpPr>
        <p:spPr>
          <a:xfrm>
            <a:off x="6818040" y="1623600"/>
            <a:ext cx="669600" cy="271800"/>
          </a:xfrm>
          <a:prstGeom prst="cube">
            <a:avLst>
              <a:gd name="adj" fmla="val 25000"/>
            </a:avLst>
          </a:prstGeom>
          <a:solidFill>
            <a:schemeClr val="tx2"/>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dk1"/>
                </a:solidFill>
                <a:effectLst/>
                <a:uFillTx/>
                <a:latin typeface="Consolas"/>
                <a:ea typeface="Consolas"/>
              </a:rPr>
              <a:t>01</a:t>
            </a:r>
            <a:endParaRPr b="0" lang="en-GB" sz="1400" strike="noStrike" u="none">
              <a:solidFill>
                <a:srgbClr val="000000"/>
              </a:solidFill>
              <a:effectLst/>
              <a:uFillTx/>
              <a:latin typeface="Arial"/>
            </a:endParaRPr>
          </a:p>
        </p:txBody>
      </p:sp>
      <p:sp>
        <p:nvSpPr>
          <p:cNvPr id="134" name="Cube 29"/>
          <p:cNvSpPr/>
          <p:nvPr/>
        </p:nvSpPr>
        <p:spPr>
          <a:xfrm>
            <a:off x="5367240" y="3201840"/>
            <a:ext cx="669600" cy="271800"/>
          </a:xfrm>
          <a:prstGeom prst="cube">
            <a:avLst>
              <a:gd name="adj" fmla="val 25000"/>
            </a:avLst>
          </a:prstGeom>
          <a:solidFill>
            <a:schemeClr val="tx2"/>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dk1"/>
                </a:solidFill>
                <a:effectLst/>
                <a:uFillTx/>
                <a:latin typeface="Consolas"/>
                <a:ea typeface="Consolas"/>
              </a:rPr>
              <a:t>01</a:t>
            </a:r>
            <a:endParaRPr b="0" lang="en-GB" sz="1400" strike="noStrike" u="none">
              <a:solidFill>
                <a:srgbClr val="000000"/>
              </a:solidFill>
              <a:effectLst/>
              <a:uFillTx/>
              <a:latin typeface="Arial"/>
            </a:endParaRPr>
          </a:p>
        </p:txBody>
      </p:sp>
      <p:cxnSp>
        <p:nvCxnSpPr>
          <p:cNvPr id="135" name="Straight Connector 42"/>
          <p:cNvCxnSpPr>
            <a:stCxn id="125" idx="2"/>
            <a:endCxn id="126" idx="0"/>
          </p:cNvCxnSpPr>
          <p:nvPr/>
        </p:nvCxnSpPr>
        <p:spPr>
          <a:xfrm>
            <a:off x="2227680" y="1293480"/>
            <a:ext cx="360" cy="222840"/>
          </a:xfrm>
          <a:prstGeom prst="straightConnector1">
            <a:avLst/>
          </a:prstGeom>
          <a:ln cap="rnd" w="38100">
            <a:solidFill>
              <a:srgbClr val="d8b25c"/>
            </a:solidFill>
            <a:round/>
          </a:ln>
        </p:spPr>
      </p:cxnSp>
      <p:cxnSp>
        <p:nvCxnSpPr>
          <p:cNvPr id="136" name="Straight Connector 45"/>
          <p:cNvCxnSpPr>
            <a:stCxn id="126" idx="2"/>
            <a:endCxn id="127" idx="0"/>
          </p:cNvCxnSpPr>
          <p:nvPr/>
        </p:nvCxnSpPr>
        <p:spPr>
          <a:xfrm flipH="1">
            <a:off x="1600200" y="1900080"/>
            <a:ext cx="627840" cy="315360"/>
          </a:xfrm>
          <a:prstGeom prst="straightConnector1">
            <a:avLst/>
          </a:prstGeom>
          <a:ln cap="rnd" w="38100">
            <a:solidFill>
              <a:srgbClr val="d8b25c"/>
            </a:solidFill>
            <a:round/>
          </a:ln>
        </p:spPr>
      </p:cxnSp>
      <p:cxnSp>
        <p:nvCxnSpPr>
          <p:cNvPr id="137" name="Straight Connector 50"/>
          <p:cNvCxnSpPr>
            <a:stCxn id="138" idx="0"/>
            <a:endCxn id="126" idx="2"/>
          </p:cNvCxnSpPr>
          <p:nvPr/>
        </p:nvCxnSpPr>
        <p:spPr>
          <a:xfrm flipH="1" flipV="1">
            <a:off x="2227680" y="1900080"/>
            <a:ext cx="553680" cy="322920"/>
          </a:xfrm>
          <a:prstGeom prst="straightConnector1">
            <a:avLst/>
          </a:prstGeom>
          <a:ln cap="rnd" w="38100">
            <a:solidFill>
              <a:srgbClr val="d8b25c"/>
            </a:solidFill>
            <a:round/>
          </a:ln>
        </p:spPr>
      </p:cxnSp>
      <p:sp>
        <p:nvSpPr>
          <p:cNvPr id="138" name="Rounded Rectangle 55"/>
          <p:cNvSpPr/>
          <p:nvPr/>
        </p:nvSpPr>
        <p:spPr>
          <a:xfrm>
            <a:off x="2241000" y="2222640"/>
            <a:ext cx="1079640" cy="359640"/>
          </a:xfrm>
          <a:prstGeom prst="roundRect">
            <a:avLst>
              <a:gd name="adj" fmla="val 16667"/>
            </a:avLst>
          </a:prstGeom>
          <a:solidFill>
            <a:srgbClr val="c386bf"/>
          </a:solidFill>
          <a:ln cap="rnd">
            <a:solidFill>
              <a:srgbClr val="ffffff">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dk1"/>
                </a:solidFill>
                <a:effectLst/>
                <a:uFillTx/>
                <a:latin typeface="Consolas"/>
                <a:ea typeface="Consolas"/>
              </a:rPr>
              <a:t>part-01</a:t>
            </a:r>
            <a:endParaRPr b="0" lang="en-GB" sz="1400" strike="noStrike" u="none">
              <a:solidFill>
                <a:srgbClr val="ffffff"/>
              </a:solidFill>
              <a:effectLst/>
              <a:uFillTx/>
              <a:latin typeface="Arial"/>
            </a:endParaRPr>
          </a:p>
        </p:txBody>
      </p:sp>
      <p:sp>
        <p:nvSpPr>
          <p:cNvPr id="139" name="Rectangle 60"/>
          <p:cNvSpPr/>
          <p:nvPr/>
        </p:nvSpPr>
        <p:spPr>
          <a:xfrm>
            <a:off x="332280" y="3799800"/>
            <a:ext cx="313524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chemeClr val="lt1"/>
                </a:solidFill>
                <a:effectLst/>
                <a:uFillTx/>
                <a:latin typeface="Consolas"/>
                <a:ea typeface="Consolas"/>
              </a:rPr>
              <a:t>LIST /work/_temp/task-01/*</a:t>
            </a:r>
            <a:endParaRPr b="0" lang="en-GB" sz="1400" strike="noStrike" u="none">
              <a:solidFill>
                <a:srgbClr val="ffffff"/>
              </a:solidFill>
              <a:effectLst/>
              <a:uFillTx/>
              <a:latin typeface="Arial"/>
            </a:endParaRPr>
          </a:p>
        </p:txBody>
      </p:sp>
      <p:sp>
        <p:nvSpPr>
          <p:cNvPr id="140" name="Rounded Rectangle 31"/>
          <p:cNvSpPr/>
          <p:nvPr/>
        </p:nvSpPr>
        <p:spPr>
          <a:xfrm>
            <a:off x="431640" y="2907000"/>
            <a:ext cx="1079640" cy="359640"/>
          </a:xfrm>
          <a:prstGeom prst="roundRect">
            <a:avLst>
              <a:gd name="adj" fmla="val 16667"/>
            </a:avLst>
          </a:prstGeom>
          <a:solidFill>
            <a:schemeClr val="accent1">
              <a:lumMod val="40000"/>
              <a:lumOff val="60000"/>
            </a:schemeClr>
          </a:solidFill>
          <a:ln cap="rnd">
            <a:solidFill>
              <a:srgbClr val="6d869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dk1"/>
                </a:solidFill>
                <a:effectLst/>
                <a:uFillTx/>
                <a:latin typeface="Consolas"/>
                <a:ea typeface="Consolas"/>
              </a:rPr>
              <a:t>task-00</a:t>
            </a:r>
            <a:endParaRPr b="0" lang="en-GB" sz="1400" strike="noStrike" u="none">
              <a:solidFill>
                <a:srgbClr val="000000"/>
              </a:solidFill>
              <a:effectLst/>
              <a:uFillTx/>
              <a:latin typeface="Arial"/>
            </a:endParaRPr>
          </a:p>
        </p:txBody>
      </p:sp>
      <p:sp>
        <p:nvSpPr>
          <p:cNvPr id="141" name="Rounded Rectangle 32"/>
          <p:cNvSpPr/>
          <p:nvPr/>
        </p:nvSpPr>
        <p:spPr>
          <a:xfrm>
            <a:off x="1596960" y="2934360"/>
            <a:ext cx="1079640" cy="359640"/>
          </a:xfrm>
          <a:prstGeom prst="roundRect">
            <a:avLst>
              <a:gd name="adj" fmla="val 16667"/>
            </a:avLst>
          </a:prstGeom>
          <a:solidFill>
            <a:schemeClr val="accent1">
              <a:lumMod val="40000"/>
              <a:lumOff val="60000"/>
            </a:schemeClr>
          </a:solidFill>
          <a:ln cap="rnd">
            <a:solidFill>
              <a:srgbClr val="6d869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dk1"/>
                </a:solidFill>
                <a:effectLst/>
                <a:uFillTx/>
                <a:latin typeface="Consolas"/>
                <a:ea typeface="Consolas"/>
              </a:rPr>
              <a:t>task-01</a:t>
            </a:r>
            <a:endParaRPr b="0" lang="en-GB" sz="1400" strike="noStrike" u="none">
              <a:solidFill>
                <a:srgbClr val="000000"/>
              </a:solidFill>
              <a:effectLst/>
              <a:uFillTx/>
              <a:latin typeface="Arial"/>
            </a:endParaRPr>
          </a:p>
        </p:txBody>
      </p:sp>
      <p:cxnSp>
        <p:nvCxnSpPr>
          <p:cNvPr id="142" name="Straight Connector 33"/>
          <p:cNvCxnSpPr>
            <a:stCxn id="127" idx="2"/>
            <a:endCxn id="140" idx="0"/>
          </p:cNvCxnSpPr>
          <p:nvPr/>
        </p:nvCxnSpPr>
        <p:spPr>
          <a:xfrm flipH="1">
            <a:off x="971640" y="2574720"/>
            <a:ext cx="628920" cy="332640"/>
          </a:xfrm>
          <a:prstGeom prst="straightConnector1">
            <a:avLst/>
          </a:prstGeom>
          <a:ln cap="rnd" w="38100">
            <a:solidFill>
              <a:srgbClr val="d8b25c"/>
            </a:solidFill>
            <a:round/>
          </a:ln>
        </p:spPr>
      </p:cxnSp>
      <p:cxnSp>
        <p:nvCxnSpPr>
          <p:cNvPr id="143" name="Straight Connector 34"/>
          <p:cNvCxnSpPr>
            <a:stCxn id="127" idx="2"/>
            <a:endCxn id="141" idx="0"/>
          </p:cNvCxnSpPr>
          <p:nvPr/>
        </p:nvCxnSpPr>
        <p:spPr>
          <a:xfrm>
            <a:off x="1600200" y="2574720"/>
            <a:ext cx="537120" cy="360000"/>
          </a:xfrm>
          <a:prstGeom prst="straightConnector1">
            <a:avLst/>
          </a:prstGeom>
          <a:ln cap="rnd" w="38100">
            <a:solidFill>
              <a:srgbClr val="d8b25c"/>
            </a:solidFill>
            <a:round/>
          </a:ln>
        </p:spPr>
      </p:cxnSp>
      <p:sp>
        <p:nvSpPr>
          <p:cNvPr id="144" name="Cube 37"/>
          <p:cNvSpPr/>
          <p:nvPr/>
        </p:nvSpPr>
        <p:spPr>
          <a:xfrm>
            <a:off x="6804000" y="3704040"/>
            <a:ext cx="669600" cy="271800"/>
          </a:xfrm>
          <a:prstGeom prst="cube">
            <a:avLst>
              <a:gd name="adj" fmla="val 25000"/>
            </a:avLst>
          </a:prstGeom>
          <a:solidFill>
            <a:srgbClr val="c386bf"/>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dk1"/>
                </a:solidFill>
                <a:effectLst/>
                <a:uFillTx/>
                <a:latin typeface="Consolas"/>
                <a:ea typeface="Consolas"/>
              </a:rPr>
              <a:t>01</a:t>
            </a:r>
            <a:endParaRPr b="0" lang="en-GB" sz="1400" strike="noStrike" u="none">
              <a:solidFill>
                <a:srgbClr val="ffffff"/>
              </a:solidFill>
              <a:effectLst/>
              <a:uFillTx/>
              <a:latin typeface="Arial"/>
            </a:endParaRPr>
          </a:p>
        </p:txBody>
      </p:sp>
      <p:sp>
        <p:nvSpPr>
          <p:cNvPr id="145" name="Cube 35"/>
          <p:cNvSpPr/>
          <p:nvPr/>
        </p:nvSpPr>
        <p:spPr>
          <a:xfrm>
            <a:off x="5381280" y="2038320"/>
            <a:ext cx="669600" cy="271800"/>
          </a:xfrm>
          <a:prstGeom prst="cube">
            <a:avLst>
              <a:gd name="adj" fmla="val 25000"/>
            </a:avLst>
          </a:prstGeom>
          <a:solidFill>
            <a:srgbClr val="c386bf"/>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dk1"/>
                </a:solidFill>
                <a:effectLst/>
                <a:uFillTx/>
                <a:latin typeface="Consolas"/>
                <a:ea typeface="Consolas"/>
              </a:rPr>
              <a:t>01</a:t>
            </a:r>
            <a:endParaRPr b="0" lang="en-GB" sz="1400" strike="noStrike" u="none">
              <a:solidFill>
                <a:srgbClr val="ffffff"/>
              </a:solidFill>
              <a:effectLst/>
              <a:uFillTx/>
              <a:latin typeface="Arial"/>
            </a:endParaRPr>
          </a:p>
        </p:txBody>
      </p:sp>
      <p:sp>
        <p:nvSpPr>
          <p:cNvPr id="146" name="Cube 36"/>
          <p:cNvSpPr/>
          <p:nvPr/>
        </p:nvSpPr>
        <p:spPr>
          <a:xfrm>
            <a:off x="5367240" y="3545640"/>
            <a:ext cx="669600" cy="271800"/>
          </a:xfrm>
          <a:prstGeom prst="cube">
            <a:avLst>
              <a:gd name="adj" fmla="val 25000"/>
            </a:avLst>
          </a:prstGeom>
          <a:solidFill>
            <a:srgbClr val="c386bf"/>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dk1"/>
                </a:solidFill>
                <a:effectLst/>
                <a:uFillTx/>
                <a:latin typeface="Consolas"/>
                <a:ea typeface="Consolas"/>
              </a:rPr>
              <a:t>01</a:t>
            </a:r>
            <a:endParaRPr b="0" lang="en-GB" sz="1400" strike="noStrike" u="none">
              <a:solidFill>
                <a:srgbClr val="ffffff"/>
              </a:solidFill>
              <a:effectLst/>
              <a:uFillTx/>
              <a:latin typeface="Arial"/>
            </a:endParaRPr>
          </a:p>
        </p:txBody>
      </p:sp>
      <p:sp>
        <p:nvSpPr>
          <p:cNvPr id="147" name="Rectangle 38"/>
          <p:cNvSpPr/>
          <p:nvPr/>
        </p:nvSpPr>
        <p:spPr>
          <a:xfrm>
            <a:off x="332280" y="4057200"/>
            <a:ext cx="483804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chemeClr val="lt1"/>
                </a:solidFill>
                <a:effectLst/>
                <a:uFillTx/>
                <a:latin typeface="Consolas"/>
                <a:ea typeface="Consolas"/>
              </a:rPr>
              <a:t>COPY /work/_temp/task-01/part-01 /work/part-01</a:t>
            </a:r>
            <a:endParaRPr b="0" lang="en-GB" sz="1400" strike="noStrike" u="none">
              <a:solidFill>
                <a:srgbClr val="ffffff"/>
              </a:solidFill>
              <a:effectLst/>
              <a:uFillTx/>
              <a:latin typeface="Arial"/>
            </a:endParaRPr>
          </a:p>
        </p:txBody>
      </p:sp>
      <p:sp>
        <p:nvSpPr>
          <p:cNvPr id="148" name="Rectangle 39"/>
          <p:cNvSpPr/>
          <p:nvPr/>
        </p:nvSpPr>
        <p:spPr>
          <a:xfrm>
            <a:off x="316080" y="4321440"/>
            <a:ext cx="483804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chemeClr val="lt1"/>
                </a:solidFill>
                <a:effectLst/>
                <a:uFillTx/>
                <a:latin typeface="Consolas"/>
                <a:ea typeface="Consolas"/>
              </a:rPr>
              <a:t>DELETE /work/_temp/task-01/part-01</a:t>
            </a:r>
            <a:endParaRPr b="0" lang="en-GB" sz="1400" strike="noStrike" u="none">
              <a:solidFill>
                <a:srgbClr val="ffffff"/>
              </a:solidFill>
              <a:effectLst/>
              <a:uFillTx/>
              <a:latin typeface="Arial"/>
            </a:endParaRPr>
          </a:p>
        </p:txBody>
      </p:sp>
      <p:sp>
        <p:nvSpPr>
          <p:cNvPr id="149" name="Cube 28"/>
          <p:cNvSpPr/>
          <p:nvPr/>
        </p:nvSpPr>
        <p:spPr>
          <a:xfrm>
            <a:off x="6804000" y="3441960"/>
            <a:ext cx="669600" cy="271800"/>
          </a:xfrm>
          <a:prstGeom prst="cube">
            <a:avLst>
              <a:gd name="adj" fmla="val 25000"/>
            </a:avLst>
          </a:prstGeom>
          <a:solidFill>
            <a:schemeClr val="tx2"/>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dk1"/>
                </a:solidFill>
                <a:effectLst/>
                <a:uFillTx/>
                <a:latin typeface="Consolas"/>
                <a:ea typeface="Consolas"/>
              </a:rPr>
              <a:t>01</a:t>
            </a:r>
            <a:endParaRPr b="0" lang="en-GB" sz="1400" strike="noStrike" u="none">
              <a:solidFill>
                <a:srgbClr val="000000"/>
              </a:solidFill>
              <a:effectLst/>
              <a:uFillTx/>
              <a:latin typeface="Arial"/>
            </a:endParaRPr>
          </a:p>
        </p:txBody>
      </p:sp>
      <p:sp>
        <p:nvSpPr>
          <p:cNvPr id="150" name="TextBox 40"/>
          <p:cNvSpPr/>
          <p:nvPr/>
        </p:nvSpPr>
        <p:spPr>
          <a:xfrm>
            <a:off x="5283000" y="830160"/>
            <a:ext cx="2331000" cy="307440"/>
          </a:xfrm>
          <a:prstGeom prst="rect">
            <a:avLst/>
          </a:prstGeom>
          <a:noFill/>
          <a:ln w="0">
            <a:noFill/>
          </a:ln>
        </p:spPr>
        <p:style>
          <a:lnRef idx="0"/>
          <a:fillRef idx="0"/>
          <a:effectRef idx="0"/>
          <a:fontRef idx="minor"/>
        </p:style>
        <p:txBody>
          <a:bodyPr wrap="none" lIns="90000" rIns="90000" tIns="45000" bIns="45000" anchor="t">
            <a:noAutofit/>
          </a:bodyPr>
          <a:p>
            <a:pPr algn="ctr">
              <a:lnSpc>
                <a:spcPct val="100000"/>
              </a:lnSpc>
            </a:pPr>
            <a:r>
              <a:rPr b="0" lang="en-US" sz="1400" strike="noStrike" u="none">
                <a:solidFill>
                  <a:schemeClr val="dk1"/>
                </a:solidFill>
                <a:effectLst/>
                <a:uFillTx/>
                <a:latin typeface="Calibri"/>
                <a:ea typeface="Calibri"/>
              </a:rPr>
              <a:t>S3 Shards</a:t>
            </a:r>
            <a:endParaRPr b="0" lang="en-GB" sz="1400" strike="noStrike" u="none">
              <a:solidFill>
                <a:srgbClr val="ffffff"/>
              </a:solidFill>
              <a:effectLst/>
              <a:uFillTx/>
              <a:latin typeface="Arial"/>
            </a:endParaRPr>
          </a:p>
        </p:txBody>
      </p:sp>
    </p:spTree>
  </p:cSld>
  <mc:AlternateContent>
    <mc:Choice Requires="p14">
      <p:transition spd="slow" advTm="46000" p14:dur="2000"/>
    </mc:Choice>
    <mc:Fallback>
      <p:transition spd="slow" advTm="46000"/>
    </mc:Fallback>
  </mc:AlternateContent>
  <p:timing>
    <p:tnLst>
      <p:par>
        <p:cTn id="22" dur="indefinite" restart="never" nodeType="tmRoot">
          <p:childTnLst>
            <p:seq>
              <p:cTn id="23" dur="indefinite" nodeType="mainSeq">
                <p:childTnLst>
                  <p:par>
                    <p:cTn id="24" fill="hold">
                      <p:stCondLst>
                        <p:cond delay="indefinite"/>
                      </p:stCondLst>
                      <p:childTnLst>
                        <p:par>
                          <p:cTn id="25" fill="hold">
                            <p:stCondLst>
                              <p:cond delay="0"/>
                            </p:stCondLst>
                            <p:childTnLst>
                              <p:par>
                                <p:cTn id="26" nodeType="clickEffect" fill="hold" presetClass="entr" presetID="1">
                                  <p:stCondLst>
                                    <p:cond delay="0"/>
                                  </p:stCondLst>
                                  <p:childTnLst>
                                    <p:set>
                                      <p:cBhvr>
                                        <p:cTn id="27" dur="1" fill="hold">
                                          <p:stCondLst>
                                            <p:cond delay="0"/>
                                          </p:stCondLst>
                                        </p:cTn>
                                        <p:tgtEl>
                                          <p:spTgt spid="13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nodeType="clickEffect" fill="hold" presetClass="entr" presetID="1">
                                  <p:stCondLst>
                                    <p:cond delay="0"/>
                                  </p:stCondLst>
                                  <p:childTnLst>
                                    <p:set>
                                      <p:cBhvr>
                                        <p:cTn id="31" dur="1" fill="hold">
                                          <p:stCondLst>
                                            <p:cond delay="0"/>
                                          </p:stCondLst>
                                        </p:cTn>
                                        <p:tgtEl>
                                          <p:spTgt spid="147"/>
                                        </p:tgtEl>
                                        <p:attrNameLst>
                                          <p:attrName>style.visibility</p:attrName>
                                        </p:attrNameLst>
                                      </p:cBhvr>
                                      <p:to>
                                        <p:strVal val="visible"/>
                                      </p:to>
                                    </p:set>
                                  </p:childTnLst>
                                </p:cTn>
                              </p:par>
                              <p:par>
                                <p:cTn id="32" nodeType="withEffect" fill="hold" presetClass="entr" presetID="9">
                                  <p:stCondLst>
                                    <p:cond delay="0"/>
                                  </p:stCondLst>
                                  <p:childTnLst>
                                    <p:set>
                                      <p:cBhvr>
                                        <p:cTn id="33" dur="1" fill="hold">
                                          <p:stCondLst>
                                            <p:cond delay="0"/>
                                          </p:stCondLst>
                                        </p:cTn>
                                        <p:tgtEl>
                                          <p:spTgt spid="137"/>
                                        </p:tgtEl>
                                        <p:attrNameLst>
                                          <p:attrName>style.visibility</p:attrName>
                                        </p:attrNameLst>
                                      </p:cBhvr>
                                      <p:to>
                                        <p:strVal val="visible"/>
                                      </p:to>
                                    </p:set>
                                    <p:animEffect filter="dissolve" transition="in">
                                      <p:cBhvr additive="repl">
                                        <p:cTn id="34" dur="5000"/>
                                        <p:tgtEl>
                                          <p:spTgt spid="137"/>
                                        </p:tgtEl>
                                      </p:cBhvr>
                                    </p:animEffect>
                                  </p:childTnLst>
                                </p:cTn>
                              </p:par>
                              <p:par>
                                <p:cTn id="35" nodeType="withEffect" fill="hold" presetClass="entr" presetID="9">
                                  <p:stCondLst>
                                    <p:cond delay="0"/>
                                  </p:stCondLst>
                                  <p:childTnLst>
                                    <p:set>
                                      <p:cBhvr>
                                        <p:cTn id="36" dur="1" fill="hold">
                                          <p:stCondLst>
                                            <p:cond delay="0"/>
                                          </p:stCondLst>
                                        </p:cTn>
                                        <p:tgtEl>
                                          <p:spTgt spid="138"/>
                                        </p:tgtEl>
                                        <p:attrNameLst>
                                          <p:attrName>style.visibility</p:attrName>
                                        </p:attrNameLst>
                                      </p:cBhvr>
                                      <p:to>
                                        <p:strVal val="visible"/>
                                      </p:to>
                                    </p:set>
                                    <p:animEffect filter="dissolve" transition="in">
                                      <p:cBhvr additive="repl">
                                        <p:cTn id="37" dur="5000"/>
                                        <p:tgtEl>
                                          <p:spTgt spid="138"/>
                                        </p:tgtEl>
                                      </p:cBhvr>
                                    </p:animEffect>
                                  </p:childTnLst>
                                </p:cTn>
                              </p:par>
                              <p:par>
                                <p:cTn id="38" nodeType="withEffect" fill="hold" presetClass="entr" presetID="9">
                                  <p:stCondLst>
                                    <p:cond delay="0"/>
                                  </p:stCondLst>
                                  <p:childTnLst>
                                    <p:set>
                                      <p:cBhvr>
                                        <p:cTn id="39" dur="1" fill="hold">
                                          <p:stCondLst>
                                            <p:cond delay="0"/>
                                          </p:stCondLst>
                                        </p:cTn>
                                        <p:tgtEl>
                                          <p:spTgt spid="145"/>
                                        </p:tgtEl>
                                        <p:attrNameLst>
                                          <p:attrName>style.visibility</p:attrName>
                                        </p:attrNameLst>
                                      </p:cBhvr>
                                      <p:to>
                                        <p:strVal val="visible"/>
                                      </p:to>
                                    </p:set>
                                    <p:animEffect filter="dissolve" transition="in">
                                      <p:cBhvr additive="repl">
                                        <p:cTn id="40" dur="5000"/>
                                        <p:tgtEl>
                                          <p:spTgt spid="145"/>
                                        </p:tgtEl>
                                      </p:cBhvr>
                                    </p:animEffect>
                                  </p:childTnLst>
                                </p:cTn>
                              </p:par>
                              <p:par>
                                <p:cTn id="41" nodeType="withEffect" fill="hold" presetClass="entr" presetID="9">
                                  <p:stCondLst>
                                    <p:cond delay="0"/>
                                  </p:stCondLst>
                                  <p:childTnLst>
                                    <p:set>
                                      <p:cBhvr>
                                        <p:cTn id="42" dur="1" fill="hold">
                                          <p:stCondLst>
                                            <p:cond delay="0"/>
                                          </p:stCondLst>
                                        </p:cTn>
                                        <p:tgtEl>
                                          <p:spTgt spid="144"/>
                                        </p:tgtEl>
                                        <p:attrNameLst>
                                          <p:attrName>style.visibility</p:attrName>
                                        </p:attrNameLst>
                                      </p:cBhvr>
                                      <p:to>
                                        <p:strVal val="visible"/>
                                      </p:to>
                                    </p:set>
                                    <p:animEffect filter="dissolve" transition="in">
                                      <p:cBhvr additive="repl">
                                        <p:cTn id="43" dur="5000"/>
                                        <p:tgtEl>
                                          <p:spTgt spid="144"/>
                                        </p:tgtEl>
                                      </p:cBhvr>
                                    </p:animEffect>
                                  </p:childTnLst>
                                </p:cTn>
                              </p:par>
                            </p:childTnLst>
                          </p:cTn>
                        </p:par>
                      </p:childTnLst>
                    </p:cTn>
                  </p:par>
                  <p:par>
                    <p:cTn id="44" fill="hold">
                      <p:stCondLst>
                        <p:cond delay="indefinite"/>
                      </p:stCondLst>
                      <p:childTnLst>
                        <p:par>
                          <p:cTn id="45" fill="hold">
                            <p:stCondLst>
                              <p:cond delay="0"/>
                            </p:stCondLst>
                            <p:childTnLst>
                              <p:par>
                                <p:cTn id="46" nodeType="clickEffect" fill="hold" presetClass="entr" presetID="1">
                                  <p:stCondLst>
                                    <p:cond delay="0"/>
                                  </p:stCondLst>
                                  <p:childTnLst>
                                    <p:set>
                                      <p:cBhvr>
                                        <p:cTn id="47" dur="1" fill="hold">
                                          <p:stCondLst>
                                            <p:cond delay="0"/>
                                          </p:stCondLst>
                                        </p:cTn>
                                        <p:tgtEl>
                                          <p:spTgt spid="148"/>
                                        </p:tgtEl>
                                        <p:attrNameLst>
                                          <p:attrName>style.visibility</p:attrName>
                                        </p:attrNameLst>
                                      </p:cBhvr>
                                      <p:to>
                                        <p:strVal val="visible"/>
                                      </p:to>
                                    </p:set>
                                  </p:childTnLst>
                                </p:cTn>
                              </p:par>
                              <p:par>
                                <p:cTn id="48" nodeType="withEffect" fill="hold" presetClass="exit" presetID="9">
                                  <p:stCondLst>
                                    <p:cond delay="0"/>
                                  </p:stCondLst>
                                  <p:childTnLst>
                                    <p:animEffect filter="dissolve" transition="out">
                                      <p:cBhvr additive="repl">
                                        <p:cTn id="49" dur="1000"/>
                                        <p:tgtEl>
                                          <p:spTgt spid="129"/>
                                        </p:tgtEl>
                                      </p:cBhvr>
                                    </p:animEffect>
                                    <p:set>
                                      <p:cBhvr>
                                        <p:cTn id="50" dur="1" fill="hold">
                                          <p:stCondLst>
                                            <p:cond delay="999"/>
                                          </p:stCondLst>
                                        </p:cTn>
                                        <p:tgtEl>
                                          <p:spTgt spid="129"/>
                                        </p:tgtEl>
                                        <p:attrNameLst>
                                          <p:attrName>style.visibility</p:attrName>
                                        </p:attrNameLst>
                                      </p:cBhvr>
                                      <p:to>
                                        <p:strVal val="hidden"/>
                                      </p:to>
                                    </p:set>
                                  </p:childTnLst>
                                </p:cTn>
                              </p:par>
                              <p:par>
                                <p:cTn id="51" nodeType="withEffect" fill="hold" presetClass="exit" presetID="9">
                                  <p:stCondLst>
                                    <p:cond delay="0"/>
                                  </p:stCondLst>
                                  <p:childTnLst>
                                    <p:animEffect filter="dissolve" transition="out">
                                      <p:cBhvr additive="repl">
                                        <p:cTn id="52" dur="1000"/>
                                        <p:tgtEl>
                                          <p:spTgt spid="141"/>
                                        </p:tgtEl>
                                      </p:cBhvr>
                                    </p:animEffect>
                                    <p:set>
                                      <p:cBhvr>
                                        <p:cTn id="53" dur="1" fill="hold">
                                          <p:stCondLst>
                                            <p:cond delay="999"/>
                                          </p:stCondLst>
                                        </p:cTn>
                                        <p:tgtEl>
                                          <p:spTgt spid="141"/>
                                        </p:tgtEl>
                                        <p:attrNameLst>
                                          <p:attrName>style.visibility</p:attrName>
                                        </p:attrNameLst>
                                      </p:cBhvr>
                                      <p:to>
                                        <p:strVal val="hidden"/>
                                      </p:to>
                                    </p:set>
                                  </p:childTnLst>
                                </p:cTn>
                              </p:par>
                              <p:par>
                                <p:cTn id="54" nodeType="withEffect" fill="hold" presetClass="entr" presetID="9">
                                  <p:stCondLst>
                                    <p:cond delay="0"/>
                                  </p:stCondLst>
                                  <p:childTnLst>
                                    <p:set>
                                      <p:cBhvr>
                                        <p:cTn id="55" dur="1" fill="hold">
                                          <p:stCondLst>
                                            <p:cond delay="0"/>
                                          </p:stCondLst>
                                        </p:cTn>
                                        <p:tgtEl>
                                          <p:spTgt spid="146"/>
                                        </p:tgtEl>
                                        <p:attrNameLst>
                                          <p:attrName>style.visibility</p:attrName>
                                        </p:attrNameLst>
                                      </p:cBhvr>
                                      <p:to>
                                        <p:strVal val="visible"/>
                                      </p:to>
                                    </p:set>
                                    <p:animEffect filter="dissolve" transition="in">
                                      <p:cBhvr additive="repl">
                                        <p:cTn id="56" dur="5000"/>
                                        <p:tgtEl>
                                          <p:spTgt spid="146"/>
                                        </p:tgtEl>
                                      </p:cBhvr>
                                    </p:animEffect>
                                  </p:childTnLst>
                                </p:cTn>
                              </p:par>
                              <p:par>
                                <p:cTn id="57" nodeType="withEffect" fill="hold" presetClass="exit" presetID="9">
                                  <p:stCondLst>
                                    <p:cond delay="0"/>
                                  </p:stCondLst>
                                  <p:childTnLst>
                                    <p:animEffect filter="dissolve" transition="out">
                                      <p:cBhvr additive="repl">
                                        <p:cTn id="58" dur="1000"/>
                                        <p:tgtEl>
                                          <p:spTgt spid="143"/>
                                        </p:tgtEl>
                                      </p:cBhvr>
                                    </p:animEffect>
                                    <p:set>
                                      <p:cBhvr>
                                        <p:cTn id="59" dur="1" fill="hold">
                                          <p:stCondLst>
                                            <p:cond delay="999"/>
                                          </p:stCondLst>
                                        </p:cTn>
                                        <p:tgtEl>
                                          <p:spTgt spid="14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Rounded Rectangle 40"/>
          <p:cNvSpPr/>
          <p:nvPr/>
        </p:nvSpPr>
        <p:spPr>
          <a:xfrm>
            <a:off x="1462320" y="1112760"/>
            <a:ext cx="1707840" cy="359640"/>
          </a:xfrm>
          <a:prstGeom prst="roundRect">
            <a:avLst>
              <a:gd name="adj" fmla="val 16667"/>
            </a:avLst>
          </a:prstGeom>
          <a:solidFill>
            <a:srgbClr val="da95d7">
              <a:alpha val="21000"/>
            </a:srgbClr>
          </a:solidFill>
          <a:ln cap="rnd">
            <a:solidFill>
              <a:srgbClr val="ffffff">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work/part-01</a:t>
            </a:r>
            <a:endParaRPr b="0" lang="en-GB" sz="1400" strike="noStrike" u="none">
              <a:solidFill>
                <a:srgbClr val="000000"/>
              </a:solidFill>
              <a:effectLst/>
              <a:uFillTx/>
              <a:latin typeface="Arial"/>
            </a:endParaRPr>
          </a:p>
        </p:txBody>
      </p:sp>
      <p:sp>
        <p:nvSpPr>
          <p:cNvPr id="152" name="Can 20"/>
          <p:cNvSpPr/>
          <p:nvPr/>
        </p:nvSpPr>
        <p:spPr>
          <a:xfrm>
            <a:off x="6719760" y="2797920"/>
            <a:ext cx="866160" cy="1271880"/>
          </a:xfrm>
          <a:prstGeom prst="can">
            <a:avLst>
              <a:gd name="adj" fmla="val 25000"/>
            </a:avLst>
          </a:prstGeom>
          <a:solidFill>
            <a:schemeClr val="accent5">
              <a:lumMod val="20000"/>
              <a:lumOff val="80000"/>
            </a:schemeClr>
          </a:solidFill>
          <a:ln cap="rnd">
            <a:solidFill>
              <a:srgbClr val="6d869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dk1"/>
              </a:solidFill>
              <a:effectLst/>
              <a:uFillTx/>
              <a:latin typeface="Calibri"/>
              <a:ea typeface="Arial"/>
            </a:endParaRPr>
          </a:p>
        </p:txBody>
      </p:sp>
      <p:sp>
        <p:nvSpPr>
          <p:cNvPr id="153" name="Cube 41"/>
          <p:cNvSpPr/>
          <p:nvPr/>
        </p:nvSpPr>
        <p:spPr>
          <a:xfrm>
            <a:off x="6798960" y="3704040"/>
            <a:ext cx="669600" cy="271800"/>
          </a:xfrm>
          <a:prstGeom prst="cube">
            <a:avLst>
              <a:gd name="adj" fmla="val 25000"/>
            </a:avLst>
          </a:prstGeom>
          <a:solidFill>
            <a:srgbClr val="da95d7">
              <a:alpha val="58000"/>
            </a:srgbClr>
          </a:solidFill>
          <a:ln cap="rnd">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en-US" sz="1400" strike="noStrike" u="none">
                <a:solidFill>
                  <a:schemeClr val="dk1"/>
                </a:solidFill>
                <a:effectLst/>
                <a:uFillTx/>
                <a:latin typeface="Consolas"/>
                <a:ea typeface="Consolas"/>
              </a:rPr>
              <a:t>01</a:t>
            </a:r>
            <a:endParaRPr b="0" lang="en-GB" sz="1400" strike="noStrike" u="none">
              <a:solidFill>
                <a:srgbClr val="000000"/>
              </a:solidFill>
              <a:effectLst/>
              <a:uFillTx/>
              <a:latin typeface="Arial"/>
            </a:endParaRPr>
          </a:p>
        </p:txBody>
      </p:sp>
      <p:sp>
        <p:nvSpPr>
          <p:cNvPr id="154" name="Can 19"/>
          <p:cNvSpPr/>
          <p:nvPr/>
        </p:nvSpPr>
        <p:spPr>
          <a:xfrm>
            <a:off x="5283000" y="2769480"/>
            <a:ext cx="866160" cy="1271880"/>
          </a:xfrm>
          <a:prstGeom prst="can">
            <a:avLst>
              <a:gd name="adj" fmla="val 25000"/>
            </a:avLst>
          </a:prstGeom>
          <a:solidFill>
            <a:schemeClr val="accent5">
              <a:lumMod val="20000"/>
              <a:lumOff val="80000"/>
            </a:schemeClr>
          </a:solidFill>
          <a:ln cap="rnd">
            <a:solidFill>
              <a:srgbClr val="6d869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dk1"/>
              </a:solidFill>
              <a:effectLst/>
              <a:uFillTx/>
              <a:latin typeface="Calibri"/>
              <a:ea typeface="Arial"/>
            </a:endParaRPr>
          </a:p>
        </p:txBody>
      </p:sp>
      <p:sp>
        <p:nvSpPr>
          <p:cNvPr id="155" name="Cube 44"/>
          <p:cNvSpPr/>
          <p:nvPr/>
        </p:nvSpPr>
        <p:spPr>
          <a:xfrm>
            <a:off x="5362200" y="3545640"/>
            <a:ext cx="669600" cy="271800"/>
          </a:xfrm>
          <a:prstGeom prst="cube">
            <a:avLst>
              <a:gd name="adj" fmla="val 25000"/>
            </a:avLst>
          </a:prstGeom>
          <a:solidFill>
            <a:srgbClr val="da95d7">
              <a:alpha val="58000"/>
            </a:srgbClr>
          </a:solidFill>
          <a:ln cap="rnd">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en-US" sz="1400" strike="noStrike" u="none">
                <a:solidFill>
                  <a:schemeClr val="dk1"/>
                </a:solidFill>
                <a:effectLst/>
                <a:uFillTx/>
                <a:latin typeface="Consolas"/>
                <a:ea typeface="Consolas"/>
              </a:rPr>
              <a:t>01</a:t>
            </a:r>
            <a:endParaRPr b="0" lang="en-GB" sz="1400" strike="noStrike" u="none">
              <a:solidFill>
                <a:srgbClr val="000000"/>
              </a:solidFill>
              <a:effectLst/>
              <a:uFillTx/>
              <a:latin typeface="Arial"/>
            </a:endParaRPr>
          </a:p>
        </p:txBody>
      </p:sp>
      <p:sp>
        <p:nvSpPr>
          <p:cNvPr id="156" name="Can 24"/>
          <p:cNvSpPr/>
          <p:nvPr/>
        </p:nvSpPr>
        <p:spPr>
          <a:xfrm>
            <a:off x="5310720" y="1263240"/>
            <a:ext cx="866160" cy="1271880"/>
          </a:xfrm>
          <a:prstGeom prst="can">
            <a:avLst>
              <a:gd name="adj" fmla="val 25000"/>
            </a:avLst>
          </a:prstGeom>
          <a:solidFill>
            <a:schemeClr val="accent5">
              <a:lumMod val="20000"/>
              <a:lumOff val="80000"/>
            </a:schemeClr>
          </a:solidFill>
          <a:ln cap="rnd">
            <a:solidFill>
              <a:srgbClr val="6d869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dk1"/>
              </a:solidFill>
              <a:effectLst/>
              <a:uFillTx/>
              <a:latin typeface="Calibri"/>
              <a:ea typeface="Arial"/>
            </a:endParaRPr>
          </a:p>
        </p:txBody>
      </p:sp>
      <p:sp>
        <p:nvSpPr>
          <p:cNvPr id="157" name="Cube 43"/>
          <p:cNvSpPr/>
          <p:nvPr/>
        </p:nvSpPr>
        <p:spPr>
          <a:xfrm>
            <a:off x="5376240" y="2038320"/>
            <a:ext cx="669600" cy="271800"/>
          </a:xfrm>
          <a:prstGeom prst="cube">
            <a:avLst>
              <a:gd name="adj" fmla="val 25000"/>
            </a:avLst>
          </a:prstGeom>
          <a:solidFill>
            <a:srgbClr val="da95d7">
              <a:alpha val="58000"/>
            </a:srgbClr>
          </a:solidFill>
          <a:ln cap="rnd">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en-US" sz="1400" strike="noStrike" u="none">
                <a:solidFill>
                  <a:schemeClr val="dk1"/>
                </a:solidFill>
                <a:effectLst/>
                <a:uFillTx/>
                <a:latin typeface="Consolas"/>
                <a:ea typeface="Consolas"/>
              </a:rPr>
              <a:t>01</a:t>
            </a:r>
            <a:endParaRPr b="0" lang="en-GB" sz="1400" strike="noStrike" u="none">
              <a:solidFill>
                <a:srgbClr val="000000"/>
              </a:solidFill>
              <a:effectLst/>
              <a:uFillTx/>
              <a:latin typeface="Arial"/>
            </a:endParaRPr>
          </a:p>
        </p:txBody>
      </p:sp>
      <p:sp>
        <p:nvSpPr>
          <p:cNvPr id="158" name="Can 30"/>
          <p:cNvSpPr/>
          <p:nvPr/>
        </p:nvSpPr>
        <p:spPr>
          <a:xfrm>
            <a:off x="6747480" y="1263240"/>
            <a:ext cx="866160" cy="1271880"/>
          </a:xfrm>
          <a:prstGeom prst="can">
            <a:avLst>
              <a:gd name="adj" fmla="val 25000"/>
            </a:avLst>
          </a:prstGeom>
          <a:solidFill>
            <a:schemeClr val="accent5">
              <a:lumMod val="20000"/>
              <a:lumOff val="80000"/>
            </a:schemeClr>
          </a:solidFill>
          <a:ln cap="rnd">
            <a:solidFill>
              <a:srgbClr val="6d869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dk1"/>
              </a:solidFill>
              <a:effectLst/>
              <a:uFillTx/>
              <a:latin typeface="Calibri"/>
              <a:ea typeface="Arial"/>
            </a:endParaRPr>
          </a:p>
        </p:txBody>
      </p:sp>
      <p:sp>
        <p:nvSpPr>
          <p:cNvPr id="159" name="PlaceHolder 1"/>
          <p:cNvSpPr>
            <a:spLocks noGrp="1"/>
          </p:cNvSpPr>
          <p:nvPr>
            <p:ph type="title"/>
          </p:nvPr>
        </p:nvSpPr>
        <p:spPr>
          <a:xfrm>
            <a:off x="462960" y="301680"/>
            <a:ext cx="8229240" cy="294120"/>
          </a:xfrm>
          <a:prstGeom prst="rect">
            <a:avLst/>
          </a:prstGeom>
          <a:noFill/>
          <a:ln w="0">
            <a:noFill/>
          </a:ln>
        </p:spPr>
        <p:txBody>
          <a:bodyPr lIns="91440" rIns="91440" tIns="45720" bIns="45720" anchor="ctr">
            <a:noAutofit/>
          </a:bodyPr>
          <a:p>
            <a:pPr indent="0" defTabSz="343080">
              <a:lnSpc>
                <a:spcPct val="100000"/>
              </a:lnSpc>
              <a:buNone/>
            </a:pPr>
            <a:r>
              <a:rPr b="0" lang="en-US" sz="3200" strike="noStrike" u="none">
                <a:solidFill>
                  <a:schemeClr val="dk2"/>
                </a:solidFill>
                <a:effectLst/>
                <a:uFillTx/>
                <a:latin typeface="Calibri Light"/>
              </a:rPr>
              <a:t>Fix: end the metaphor</a:t>
            </a:r>
            <a:endParaRPr b="0" lang="en-GB" sz="3200" strike="noStrike" u="none">
              <a:solidFill>
                <a:srgbClr val="000000"/>
              </a:solidFill>
              <a:effectLst/>
              <a:uFillTx/>
              <a:latin typeface="Arial"/>
            </a:endParaRPr>
          </a:p>
        </p:txBody>
      </p:sp>
      <p:sp>
        <p:nvSpPr>
          <p:cNvPr id="160" name="Cube 17"/>
          <p:cNvSpPr/>
          <p:nvPr/>
        </p:nvSpPr>
        <p:spPr>
          <a:xfrm>
            <a:off x="6804000" y="2052360"/>
            <a:ext cx="669600" cy="271800"/>
          </a:xfrm>
          <a:prstGeom prst="cube">
            <a:avLst>
              <a:gd name="adj" fmla="val 25000"/>
            </a:avLst>
          </a:prstGeom>
          <a:solidFill>
            <a:schemeClr val="lt2">
              <a:alpha val="58000"/>
            </a:schemeClr>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en-US" sz="1400" strike="noStrike" u="none">
                <a:solidFill>
                  <a:schemeClr val="dk1"/>
                </a:solidFill>
                <a:effectLst/>
                <a:uFillTx/>
                <a:latin typeface="Consolas"/>
                <a:ea typeface="Consolas"/>
              </a:rPr>
              <a:t>00</a:t>
            </a:r>
            <a:endParaRPr b="0" lang="en-GB" sz="1400" strike="noStrike" u="none">
              <a:solidFill>
                <a:srgbClr val="000000"/>
              </a:solidFill>
              <a:effectLst/>
              <a:uFillTx/>
              <a:latin typeface="Arial"/>
            </a:endParaRPr>
          </a:p>
        </p:txBody>
      </p:sp>
      <p:sp>
        <p:nvSpPr>
          <p:cNvPr id="161" name="Cube 25"/>
          <p:cNvSpPr/>
          <p:nvPr/>
        </p:nvSpPr>
        <p:spPr>
          <a:xfrm>
            <a:off x="5381280" y="1640880"/>
            <a:ext cx="669600" cy="271800"/>
          </a:xfrm>
          <a:prstGeom prst="cube">
            <a:avLst>
              <a:gd name="adj" fmla="val 25000"/>
            </a:avLst>
          </a:prstGeom>
          <a:solidFill>
            <a:schemeClr val="lt2">
              <a:alpha val="58000"/>
            </a:schemeClr>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en-US" sz="1400" strike="noStrike" u="none">
                <a:solidFill>
                  <a:schemeClr val="dk1"/>
                </a:solidFill>
                <a:effectLst/>
                <a:uFillTx/>
                <a:latin typeface="Consolas"/>
                <a:ea typeface="Consolas"/>
              </a:rPr>
              <a:t>00</a:t>
            </a:r>
            <a:endParaRPr b="0" lang="en-GB" sz="1400" strike="noStrike" u="none">
              <a:solidFill>
                <a:srgbClr val="000000"/>
              </a:solidFill>
              <a:effectLst/>
              <a:uFillTx/>
              <a:latin typeface="Arial"/>
            </a:endParaRPr>
          </a:p>
        </p:txBody>
      </p:sp>
      <p:sp>
        <p:nvSpPr>
          <p:cNvPr id="162" name="Cube 26"/>
          <p:cNvSpPr/>
          <p:nvPr/>
        </p:nvSpPr>
        <p:spPr>
          <a:xfrm>
            <a:off x="6818040" y="3161880"/>
            <a:ext cx="669600" cy="271800"/>
          </a:xfrm>
          <a:prstGeom prst="cube">
            <a:avLst>
              <a:gd name="adj" fmla="val 25000"/>
            </a:avLst>
          </a:prstGeom>
          <a:solidFill>
            <a:schemeClr val="lt2">
              <a:alpha val="58000"/>
            </a:schemeClr>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en-US" sz="1400" strike="noStrike" u="none">
                <a:solidFill>
                  <a:schemeClr val="dk1"/>
                </a:solidFill>
                <a:effectLst/>
                <a:uFillTx/>
                <a:latin typeface="Consolas"/>
                <a:ea typeface="Consolas"/>
              </a:rPr>
              <a:t>00</a:t>
            </a:r>
            <a:endParaRPr b="0" lang="en-GB" sz="1400" strike="noStrike" u="none">
              <a:solidFill>
                <a:srgbClr val="000000"/>
              </a:solidFill>
              <a:effectLst/>
              <a:uFillTx/>
              <a:latin typeface="Arial"/>
            </a:endParaRPr>
          </a:p>
        </p:txBody>
      </p:sp>
      <p:sp>
        <p:nvSpPr>
          <p:cNvPr id="163" name="Rectangle 60"/>
          <p:cNvSpPr/>
          <p:nvPr/>
        </p:nvSpPr>
        <p:spPr>
          <a:xfrm>
            <a:off x="225360" y="2781000"/>
            <a:ext cx="477216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chemeClr val="lt1"/>
                </a:solidFill>
                <a:effectLst/>
                <a:uFillTx/>
                <a:latin typeface="Consolas"/>
                <a:ea typeface="Consolas"/>
              </a:rPr>
              <a:t>POST /work/part-01?uploads </a:t>
            </a:r>
            <a:r>
              <a:rPr b="0" i="1" lang="en-US" sz="1400" strike="noStrike" u="none">
                <a:solidFill>
                  <a:schemeClr val="lt1"/>
                </a:solidFill>
                <a:effectLst/>
                <a:uFillTx/>
                <a:latin typeface="Consolas"/>
                <a:ea typeface="Consolas"/>
              </a:rPr>
              <a:t>=&gt; UploadID</a:t>
            </a:r>
            <a:endParaRPr b="0" lang="en-GB" sz="1400" strike="noStrike" u="none">
              <a:solidFill>
                <a:srgbClr val="ffffff"/>
              </a:solidFill>
              <a:effectLst/>
              <a:uFillTx/>
              <a:latin typeface="Arial"/>
            </a:endParaRPr>
          </a:p>
        </p:txBody>
      </p:sp>
      <p:sp>
        <p:nvSpPr>
          <p:cNvPr id="164" name="Rectangle 38"/>
          <p:cNvSpPr/>
          <p:nvPr/>
        </p:nvSpPr>
        <p:spPr>
          <a:xfrm>
            <a:off x="221400" y="3249000"/>
            <a:ext cx="509148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chemeClr val="lt1"/>
                </a:solidFill>
                <a:effectLst/>
                <a:uFillTx/>
                <a:latin typeface="Consolas"/>
                <a:ea typeface="Consolas"/>
              </a:rPr>
              <a:t>POST /work/part01?uploadId=</a:t>
            </a:r>
            <a:r>
              <a:rPr b="0" i="1" lang="en-US" sz="1400" strike="noStrike" u="none">
                <a:solidFill>
                  <a:schemeClr val="lt1"/>
                </a:solidFill>
                <a:effectLst/>
                <a:uFillTx/>
                <a:latin typeface="Consolas"/>
                <a:ea typeface="Consolas"/>
              </a:rPr>
              <a:t>UploadID</a:t>
            </a:r>
            <a:r>
              <a:rPr b="0" lang="en-US" sz="1400" strike="noStrike" u="none">
                <a:solidFill>
                  <a:schemeClr val="lt1"/>
                </a:solidFill>
                <a:effectLst/>
                <a:uFillTx/>
                <a:latin typeface="Consolas"/>
                <a:ea typeface="Consolas"/>
              </a:rPr>
              <a:t>&amp;</a:t>
            </a:r>
            <a:r>
              <a:rPr b="0" lang="en-US" sz="1400" strike="noStrike" u="none">
                <a:solidFill>
                  <a:schemeClr val="lt1"/>
                </a:solidFill>
                <a:effectLst/>
                <a:uFillTx/>
                <a:latin typeface="Consolas"/>
                <a:ea typeface="Arial"/>
              </a:rPr>
              <a:t>partNumber=</a:t>
            </a:r>
            <a:r>
              <a:rPr b="0" i="1" lang="en-US" sz="1400" strike="noStrike" u="none">
                <a:solidFill>
                  <a:schemeClr val="lt1"/>
                </a:solidFill>
                <a:effectLst/>
                <a:uFillTx/>
                <a:latin typeface="Consolas"/>
                <a:ea typeface="Arial"/>
              </a:rPr>
              <a:t>01</a:t>
            </a:r>
            <a:endParaRPr b="0" lang="en-GB" sz="1400" strike="noStrike" u="none">
              <a:solidFill>
                <a:srgbClr val="ffffff"/>
              </a:solidFill>
              <a:effectLst/>
              <a:uFillTx/>
              <a:latin typeface="Arial"/>
            </a:endParaRPr>
          </a:p>
        </p:txBody>
      </p:sp>
      <p:sp>
        <p:nvSpPr>
          <p:cNvPr id="165" name="Rectangle 27"/>
          <p:cNvSpPr/>
          <p:nvPr/>
        </p:nvSpPr>
        <p:spPr>
          <a:xfrm>
            <a:off x="216360" y="3550320"/>
            <a:ext cx="509148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chemeClr val="lt1"/>
                </a:solidFill>
                <a:effectLst/>
                <a:uFillTx/>
                <a:latin typeface="Consolas"/>
                <a:ea typeface="Consolas"/>
              </a:rPr>
              <a:t>POST /work/part01?uploadId=</a:t>
            </a:r>
            <a:r>
              <a:rPr b="0" i="1" lang="en-US" sz="1400" strike="noStrike" u="none">
                <a:solidFill>
                  <a:schemeClr val="lt1"/>
                </a:solidFill>
                <a:effectLst/>
                <a:uFillTx/>
                <a:latin typeface="Consolas"/>
                <a:ea typeface="Consolas"/>
              </a:rPr>
              <a:t>UploadID</a:t>
            </a:r>
            <a:r>
              <a:rPr b="0" lang="en-US" sz="1400" strike="noStrike" u="none">
                <a:solidFill>
                  <a:schemeClr val="lt1"/>
                </a:solidFill>
                <a:effectLst/>
                <a:uFillTx/>
                <a:latin typeface="Consolas"/>
                <a:ea typeface="Consolas"/>
              </a:rPr>
              <a:t>&amp;</a:t>
            </a:r>
            <a:r>
              <a:rPr b="0" lang="en-US" sz="1400" strike="noStrike" u="none">
                <a:solidFill>
                  <a:schemeClr val="lt1"/>
                </a:solidFill>
                <a:effectLst/>
                <a:uFillTx/>
                <a:latin typeface="Consolas"/>
                <a:ea typeface="Arial"/>
              </a:rPr>
              <a:t>partNumber=</a:t>
            </a:r>
            <a:r>
              <a:rPr b="0" i="1" lang="en-US" sz="1400" strike="noStrike" u="none">
                <a:solidFill>
                  <a:schemeClr val="lt1"/>
                </a:solidFill>
                <a:effectLst/>
                <a:uFillTx/>
                <a:latin typeface="Consolas"/>
                <a:ea typeface="Arial"/>
              </a:rPr>
              <a:t>02</a:t>
            </a:r>
            <a:endParaRPr b="0" lang="en-GB" sz="1400" strike="noStrike" u="none">
              <a:solidFill>
                <a:srgbClr val="ffffff"/>
              </a:solidFill>
              <a:effectLst/>
              <a:uFillTx/>
              <a:latin typeface="Arial"/>
            </a:endParaRPr>
          </a:p>
        </p:txBody>
      </p:sp>
      <p:sp>
        <p:nvSpPr>
          <p:cNvPr id="166" name="Rectangle 28"/>
          <p:cNvSpPr/>
          <p:nvPr/>
        </p:nvSpPr>
        <p:spPr>
          <a:xfrm>
            <a:off x="225360" y="3844080"/>
            <a:ext cx="5091480" cy="307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chemeClr val="lt1"/>
                </a:solidFill>
                <a:effectLst/>
                <a:uFillTx/>
                <a:latin typeface="Consolas"/>
                <a:ea typeface="Consolas"/>
              </a:rPr>
              <a:t>POST /work/part01?uploadId=</a:t>
            </a:r>
            <a:r>
              <a:rPr b="0" i="1" lang="en-US" sz="1400" strike="noStrike" u="none">
                <a:solidFill>
                  <a:schemeClr val="lt1"/>
                </a:solidFill>
                <a:effectLst/>
                <a:uFillTx/>
                <a:latin typeface="Consolas"/>
                <a:ea typeface="Consolas"/>
              </a:rPr>
              <a:t>UploadID</a:t>
            </a:r>
            <a:r>
              <a:rPr b="0" lang="en-US" sz="1400" strike="noStrike" u="none">
                <a:solidFill>
                  <a:schemeClr val="lt1"/>
                </a:solidFill>
                <a:effectLst/>
                <a:uFillTx/>
                <a:latin typeface="Consolas"/>
                <a:ea typeface="Consolas"/>
              </a:rPr>
              <a:t>&amp;</a:t>
            </a:r>
            <a:r>
              <a:rPr b="0" lang="en-US" sz="1400" strike="noStrike" u="none">
                <a:solidFill>
                  <a:schemeClr val="lt1"/>
                </a:solidFill>
                <a:effectLst/>
                <a:uFillTx/>
                <a:latin typeface="Consolas"/>
                <a:ea typeface="Arial"/>
              </a:rPr>
              <a:t>partNumber=</a:t>
            </a:r>
            <a:r>
              <a:rPr b="0" i="1" lang="en-US" sz="1400" strike="noStrike" u="none">
                <a:solidFill>
                  <a:schemeClr val="lt1"/>
                </a:solidFill>
                <a:effectLst/>
                <a:uFillTx/>
                <a:latin typeface="Consolas"/>
                <a:ea typeface="Arial"/>
              </a:rPr>
              <a:t>03</a:t>
            </a:r>
            <a:endParaRPr b="0" lang="en-GB" sz="1400" strike="noStrike" u="none">
              <a:solidFill>
                <a:srgbClr val="ffffff"/>
              </a:solidFill>
              <a:effectLst/>
              <a:uFillTx/>
              <a:latin typeface="Arial"/>
            </a:endParaRPr>
          </a:p>
        </p:txBody>
      </p:sp>
      <p:sp>
        <p:nvSpPr>
          <p:cNvPr id="167" name="Rounded Rectangle 18"/>
          <p:cNvSpPr/>
          <p:nvPr/>
        </p:nvSpPr>
        <p:spPr>
          <a:xfrm>
            <a:off x="1462320" y="1593000"/>
            <a:ext cx="1707840" cy="359640"/>
          </a:xfrm>
          <a:prstGeom prst="roundRect">
            <a:avLst>
              <a:gd name="adj" fmla="val 16667"/>
            </a:avLst>
          </a:prstGeom>
          <a:solidFill>
            <a:schemeClr val="lt2">
              <a:alpha val="58000"/>
            </a:schemeClr>
          </a:solidFill>
          <a:ln cap="rnd">
            <a:solidFill>
              <a:srgbClr val="ffffff">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dk1"/>
                </a:solidFill>
                <a:effectLst/>
                <a:uFillTx/>
                <a:latin typeface="Consolas"/>
                <a:ea typeface="Consolas"/>
              </a:rPr>
              <a:t>work/part-00</a:t>
            </a:r>
            <a:endParaRPr b="0" lang="en-GB" sz="1400" strike="noStrike" u="none">
              <a:solidFill>
                <a:srgbClr val="000000"/>
              </a:solidFill>
              <a:effectLst/>
              <a:uFillTx/>
              <a:latin typeface="Arial"/>
            </a:endParaRPr>
          </a:p>
        </p:txBody>
      </p:sp>
    </p:spTree>
  </p:cSld>
  <mc:AlternateContent>
    <mc:Choice Requires="p14">
      <p:transition spd="slow" advTm="46000" p14:dur="2000"/>
    </mc:Choice>
    <mc:Fallback>
      <p:transition spd="slow" advTm="46000"/>
    </mc:Fallback>
  </mc:AlternateContent>
  <p:timing>
    <p:tnLst>
      <p:par>
        <p:cTn id="60" dur="indefinite" restart="never" nodeType="tmRoot">
          <p:childTnLst>
            <p:seq>
              <p:cTn id="61" dur="indefinite" nodeType="mainSeq">
                <p:childTnLst>
                  <p:par>
                    <p:cTn id="62" fill="hold">
                      <p:stCondLst>
                        <p:cond delay="indefinite"/>
                      </p:stCondLst>
                      <p:childTnLst>
                        <p:par>
                          <p:cTn id="63" fill="hold">
                            <p:stCondLst>
                              <p:cond delay="0"/>
                            </p:stCondLst>
                            <p:childTnLst>
                              <p:par>
                                <p:cTn id="64" nodeType="clickEffect" fill="hold" presetClass="entr" presetID="1">
                                  <p:stCondLst>
                                    <p:cond delay="0"/>
                                  </p:stCondLst>
                                  <p:childTnLst>
                                    <p:set>
                                      <p:cBhvr>
                                        <p:cTn id="65" dur="1" fill="hold">
                                          <p:stCondLst>
                                            <p:cond delay="0"/>
                                          </p:stCondLst>
                                        </p:cTn>
                                        <p:tgtEl>
                                          <p:spTgt spid="163"/>
                                        </p:tgtEl>
                                        <p:attrNameLst>
                                          <p:attrName>style.visibility</p:attrName>
                                        </p:attrNameLst>
                                      </p:cBhvr>
                                      <p:to>
                                        <p:strVal val="visible"/>
                                      </p:to>
                                    </p:set>
                                  </p:childTnLst>
                                </p:cTn>
                              </p:par>
                            </p:childTnLst>
                          </p:cTn>
                        </p:par>
                        <p:par>
                          <p:cTn id="66" fill="hold">
                            <p:stCondLst>
                              <p:cond delay="0"/>
                            </p:stCondLst>
                            <p:childTnLst>
                              <p:par>
                                <p:cTn id="67" nodeType="afterEffect" fill="hold" presetClass="entr" presetID="1">
                                  <p:stCondLst>
                                    <p:cond delay="2000"/>
                                  </p:stCondLst>
                                  <p:childTnLst>
                                    <p:set>
                                      <p:cBhvr>
                                        <p:cTn id="68" dur="1" fill="hold">
                                          <p:stCondLst>
                                            <p:cond delay="0"/>
                                          </p:stCondLst>
                                        </p:cTn>
                                        <p:tgtEl>
                                          <p:spTgt spid="15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164"/>
                                        </p:tgtEl>
                                        <p:attrNameLst>
                                          <p:attrName>style.visibility</p:attrName>
                                        </p:attrNameLst>
                                      </p:cBhvr>
                                      <p:to>
                                        <p:strVal val="visible"/>
                                      </p:to>
                                    </p:set>
                                  </p:childTnLst>
                                </p:cTn>
                              </p:par>
                              <p:par>
                                <p:cTn id="73" nodeType="withEffect" fill="hold" presetClass="entr" presetID="9">
                                  <p:stCondLst>
                                    <p:cond delay="0"/>
                                  </p:stCondLst>
                                  <p:childTnLst>
                                    <p:set>
                                      <p:cBhvr>
                                        <p:cTn id="74" dur="1" fill="hold">
                                          <p:stCondLst>
                                            <p:cond delay="0"/>
                                          </p:stCondLst>
                                        </p:cTn>
                                        <p:tgtEl>
                                          <p:spTgt spid="157"/>
                                        </p:tgtEl>
                                        <p:attrNameLst>
                                          <p:attrName>style.visibility</p:attrName>
                                        </p:attrNameLst>
                                      </p:cBhvr>
                                      <p:to>
                                        <p:strVal val="visible"/>
                                      </p:to>
                                    </p:set>
                                    <p:animEffect filter="dissolve" transition="in">
                                      <p:cBhvr additive="repl">
                                        <p:cTn id="75" dur="5000"/>
                                        <p:tgtEl>
                                          <p:spTgt spid="157"/>
                                        </p:tgtEl>
                                      </p:cBhvr>
                                    </p:animEffect>
                                  </p:childTnLst>
                                </p:cTn>
                              </p:par>
                            </p:childTnLst>
                          </p:cTn>
                        </p:par>
                      </p:childTnLst>
                    </p:cTn>
                  </p:par>
                  <p:par>
                    <p:cTn id="76" fill="hold">
                      <p:stCondLst>
                        <p:cond delay="indefinite"/>
                      </p:stCondLst>
                      <p:childTnLst>
                        <p:par>
                          <p:cTn id="77" fill="hold">
                            <p:stCondLst>
                              <p:cond delay="0"/>
                            </p:stCondLst>
                            <p:childTnLst>
                              <p:par>
                                <p:cTn id="78" nodeType="clickEffect" fill="hold" presetClass="entr" presetID="1">
                                  <p:stCondLst>
                                    <p:cond delay="0"/>
                                  </p:stCondLst>
                                  <p:childTnLst>
                                    <p:set>
                                      <p:cBhvr>
                                        <p:cTn id="79" dur="1" fill="hold">
                                          <p:stCondLst>
                                            <p:cond delay="0"/>
                                          </p:stCondLst>
                                        </p:cTn>
                                        <p:tgtEl>
                                          <p:spTgt spid="165"/>
                                        </p:tgtEl>
                                        <p:attrNameLst>
                                          <p:attrName>style.visibility</p:attrName>
                                        </p:attrNameLst>
                                      </p:cBhvr>
                                      <p:to>
                                        <p:strVal val="visible"/>
                                      </p:to>
                                    </p:set>
                                  </p:childTnLst>
                                </p:cTn>
                              </p:par>
                              <p:par>
                                <p:cTn id="80" nodeType="withEffect" fill="hold" presetClass="entr" presetID="9">
                                  <p:stCondLst>
                                    <p:cond delay="0"/>
                                  </p:stCondLst>
                                  <p:childTnLst>
                                    <p:set>
                                      <p:cBhvr>
                                        <p:cTn id="81" dur="1" fill="hold">
                                          <p:stCondLst>
                                            <p:cond delay="0"/>
                                          </p:stCondLst>
                                        </p:cTn>
                                        <p:tgtEl>
                                          <p:spTgt spid="153"/>
                                        </p:tgtEl>
                                        <p:attrNameLst>
                                          <p:attrName>style.visibility</p:attrName>
                                        </p:attrNameLst>
                                      </p:cBhvr>
                                      <p:to>
                                        <p:strVal val="visible"/>
                                      </p:to>
                                    </p:set>
                                    <p:animEffect filter="dissolve" transition="in">
                                      <p:cBhvr additive="repl">
                                        <p:cTn id="82" dur="5000"/>
                                        <p:tgtEl>
                                          <p:spTgt spid="153"/>
                                        </p:tgtEl>
                                      </p:cBhvr>
                                    </p:animEffec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166"/>
                                        </p:tgtEl>
                                        <p:attrNameLst>
                                          <p:attrName>style.visibility</p:attrName>
                                        </p:attrNameLst>
                                      </p:cBhvr>
                                      <p:to>
                                        <p:strVal val="visible"/>
                                      </p:to>
                                    </p:set>
                                  </p:childTnLst>
                                </p:cTn>
                              </p:par>
                              <p:par>
                                <p:cTn id="87" nodeType="withEffect" fill="hold" presetClass="entr" presetID="9">
                                  <p:stCondLst>
                                    <p:cond delay="0"/>
                                  </p:stCondLst>
                                  <p:childTnLst>
                                    <p:set>
                                      <p:cBhvr>
                                        <p:cTn id="88" dur="1" fill="hold">
                                          <p:stCondLst>
                                            <p:cond delay="0"/>
                                          </p:stCondLst>
                                        </p:cTn>
                                        <p:tgtEl>
                                          <p:spTgt spid="155"/>
                                        </p:tgtEl>
                                        <p:attrNameLst>
                                          <p:attrName>style.visibility</p:attrName>
                                        </p:attrNameLst>
                                      </p:cBhvr>
                                      <p:to>
                                        <p:strVal val="visible"/>
                                      </p:to>
                                    </p:set>
                                    <p:animEffect filter="dissolve" transition="in">
                                      <p:cBhvr additive="repl">
                                        <p:cTn id="89" dur="5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Rounded Rectangle 21"/>
          <p:cNvSpPr/>
          <p:nvPr/>
        </p:nvSpPr>
        <p:spPr>
          <a:xfrm>
            <a:off x="1458000" y="1112760"/>
            <a:ext cx="1707840" cy="359640"/>
          </a:xfrm>
          <a:prstGeom prst="roundRect">
            <a:avLst>
              <a:gd name="adj" fmla="val 16667"/>
            </a:avLst>
          </a:prstGeom>
          <a:solidFill>
            <a:srgbClr val="da95d7">
              <a:alpha val="20000"/>
            </a:srgbClr>
          </a:solidFill>
          <a:ln cap="rnd">
            <a:solidFill>
              <a:srgbClr val="ffffff">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work/part-01</a:t>
            </a:r>
            <a:endParaRPr b="0" lang="en-GB" sz="1400" strike="noStrike" u="none">
              <a:solidFill>
                <a:srgbClr val="000000"/>
              </a:solidFill>
              <a:effectLst/>
              <a:uFillTx/>
              <a:latin typeface="Arial"/>
            </a:endParaRPr>
          </a:p>
        </p:txBody>
      </p:sp>
      <p:sp>
        <p:nvSpPr>
          <p:cNvPr id="169" name="Can 30"/>
          <p:cNvSpPr/>
          <p:nvPr/>
        </p:nvSpPr>
        <p:spPr>
          <a:xfrm>
            <a:off x="6747480" y="1263240"/>
            <a:ext cx="866160" cy="1271880"/>
          </a:xfrm>
          <a:prstGeom prst="can">
            <a:avLst>
              <a:gd name="adj" fmla="val 25000"/>
            </a:avLst>
          </a:prstGeom>
          <a:solidFill>
            <a:schemeClr val="accent5">
              <a:lumMod val="20000"/>
              <a:lumOff val="80000"/>
            </a:schemeClr>
          </a:solidFill>
          <a:ln cap="rnd">
            <a:solidFill>
              <a:srgbClr val="6d869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dk1"/>
              </a:solidFill>
              <a:effectLst/>
              <a:uFillTx/>
              <a:latin typeface="Calibri"/>
              <a:ea typeface="Arial"/>
            </a:endParaRPr>
          </a:p>
        </p:txBody>
      </p:sp>
      <p:sp>
        <p:nvSpPr>
          <p:cNvPr id="170" name="Can 24"/>
          <p:cNvSpPr/>
          <p:nvPr/>
        </p:nvSpPr>
        <p:spPr>
          <a:xfrm>
            <a:off x="5310720" y="1263240"/>
            <a:ext cx="866160" cy="1271880"/>
          </a:xfrm>
          <a:prstGeom prst="can">
            <a:avLst>
              <a:gd name="adj" fmla="val 25000"/>
            </a:avLst>
          </a:prstGeom>
          <a:solidFill>
            <a:schemeClr val="accent5">
              <a:lumMod val="20000"/>
              <a:lumOff val="80000"/>
            </a:schemeClr>
          </a:solidFill>
          <a:ln cap="rnd">
            <a:solidFill>
              <a:srgbClr val="6d869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dk1"/>
              </a:solidFill>
              <a:effectLst/>
              <a:uFillTx/>
              <a:latin typeface="Calibri"/>
              <a:ea typeface="Arial"/>
            </a:endParaRPr>
          </a:p>
        </p:txBody>
      </p:sp>
      <p:sp>
        <p:nvSpPr>
          <p:cNvPr id="171" name="Can 19"/>
          <p:cNvSpPr/>
          <p:nvPr/>
        </p:nvSpPr>
        <p:spPr>
          <a:xfrm>
            <a:off x="5283000" y="2769480"/>
            <a:ext cx="866160" cy="1271880"/>
          </a:xfrm>
          <a:prstGeom prst="can">
            <a:avLst>
              <a:gd name="adj" fmla="val 25000"/>
            </a:avLst>
          </a:prstGeom>
          <a:solidFill>
            <a:schemeClr val="accent5">
              <a:lumMod val="20000"/>
              <a:lumOff val="80000"/>
            </a:schemeClr>
          </a:solidFill>
          <a:ln cap="rnd">
            <a:solidFill>
              <a:srgbClr val="6d869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dk1"/>
              </a:solidFill>
              <a:effectLst/>
              <a:uFillTx/>
              <a:latin typeface="Calibri"/>
              <a:ea typeface="Arial"/>
            </a:endParaRPr>
          </a:p>
        </p:txBody>
      </p:sp>
      <p:sp>
        <p:nvSpPr>
          <p:cNvPr id="172" name="Can 20"/>
          <p:cNvSpPr/>
          <p:nvPr/>
        </p:nvSpPr>
        <p:spPr>
          <a:xfrm>
            <a:off x="6719760" y="2797920"/>
            <a:ext cx="866160" cy="1271880"/>
          </a:xfrm>
          <a:prstGeom prst="can">
            <a:avLst>
              <a:gd name="adj" fmla="val 25000"/>
            </a:avLst>
          </a:prstGeom>
          <a:solidFill>
            <a:schemeClr val="accent5">
              <a:lumMod val="20000"/>
              <a:lumOff val="80000"/>
            </a:schemeClr>
          </a:solidFill>
          <a:ln cap="rnd">
            <a:solidFill>
              <a:srgbClr val="6d869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dk1"/>
              </a:solidFill>
              <a:effectLst/>
              <a:uFillTx/>
              <a:latin typeface="Calibri"/>
              <a:ea typeface="Arial"/>
            </a:endParaRPr>
          </a:p>
        </p:txBody>
      </p:sp>
      <p:sp>
        <p:nvSpPr>
          <p:cNvPr id="173" name="PlaceHolder 1"/>
          <p:cNvSpPr>
            <a:spLocks noGrp="1"/>
          </p:cNvSpPr>
          <p:nvPr>
            <p:ph type="title"/>
          </p:nvPr>
        </p:nvSpPr>
        <p:spPr>
          <a:xfrm>
            <a:off x="462960" y="301680"/>
            <a:ext cx="8229240" cy="294120"/>
          </a:xfrm>
          <a:prstGeom prst="rect">
            <a:avLst/>
          </a:prstGeom>
          <a:noFill/>
          <a:ln w="0">
            <a:noFill/>
          </a:ln>
        </p:spPr>
        <p:txBody>
          <a:bodyPr lIns="91440" rIns="91440" tIns="45720" bIns="45720" anchor="ctr">
            <a:noAutofit/>
          </a:bodyPr>
          <a:p>
            <a:pPr indent="0" defTabSz="343080">
              <a:lnSpc>
                <a:spcPct val="100000"/>
              </a:lnSpc>
              <a:buNone/>
            </a:pPr>
            <a:r>
              <a:rPr b="0" lang="en-US" sz="3200" strike="noStrike" u="none">
                <a:solidFill>
                  <a:schemeClr val="dk2"/>
                </a:solidFill>
                <a:effectLst/>
                <a:uFillTx/>
                <a:latin typeface="Calibri Light"/>
              </a:rPr>
              <a:t>job manager selectively completes the uploads</a:t>
            </a:r>
            <a:endParaRPr b="0" lang="en-GB" sz="3200" strike="noStrike" u="none">
              <a:solidFill>
                <a:srgbClr val="000000"/>
              </a:solidFill>
              <a:effectLst/>
              <a:uFillTx/>
              <a:latin typeface="Arial"/>
            </a:endParaRPr>
          </a:p>
        </p:txBody>
      </p:sp>
      <p:sp>
        <p:nvSpPr>
          <p:cNvPr id="174" name="Cube 17"/>
          <p:cNvSpPr/>
          <p:nvPr/>
        </p:nvSpPr>
        <p:spPr>
          <a:xfrm>
            <a:off x="6804000" y="2052360"/>
            <a:ext cx="669600" cy="271800"/>
          </a:xfrm>
          <a:prstGeom prst="cube">
            <a:avLst>
              <a:gd name="adj" fmla="val 25000"/>
            </a:avLst>
          </a:prstGeom>
          <a:solidFill>
            <a:schemeClr val="lt2">
              <a:alpha val="58000"/>
            </a:schemeClr>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en-US" sz="1400" strike="noStrike" u="none">
                <a:solidFill>
                  <a:schemeClr val="dk1"/>
                </a:solidFill>
                <a:effectLst/>
                <a:uFillTx/>
                <a:latin typeface="Consolas"/>
                <a:ea typeface="Consolas"/>
              </a:rPr>
              <a:t>00</a:t>
            </a:r>
            <a:endParaRPr b="0" lang="en-GB" sz="1400" strike="noStrike" u="none">
              <a:solidFill>
                <a:srgbClr val="000000"/>
              </a:solidFill>
              <a:effectLst/>
              <a:uFillTx/>
              <a:latin typeface="Arial"/>
            </a:endParaRPr>
          </a:p>
        </p:txBody>
      </p:sp>
      <p:sp>
        <p:nvSpPr>
          <p:cNvPr id="175" name="Cube 25"/>
          <p:cNvSpPr/>
          <p:nvPr/>
        </p:nvSpPr>
        <p:spPr>
          <a:xfrm>
            <a:off x="5381280" y="1640880"/>
            <a:ext cx="669600" cy="271800"/>
          </a:xfrm>
          <a:prstGeom prst="cube">
            <a:avLst>
              <a:gd name="adj" fmla="val 25000"/>
            </a:avLst>
          </a:prstGeom>
          <a:solidFill>
            <a:schemeClr val="lt2">
              <a:alpha val="58000"/>
            </a:schemeClr>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en-US" sz="1400" strike="noStrike" u="none">
                <a:solidFill>
                  <a:schemeClr val="dk1"/>
                </a:solidFill>
                <a:effectLst/>
                <a:uFillTx/>
                <a:latin typeface="Consolas"/>
                <a:ea typeface="Consolas"/>
              </a:rPr>
              <a:t>00</a:t>
            </a:r>
            <a:endParaRPr b="0" lang="en-GB" sz="1400" strike="noStrike" u="none">
              <a:solidFill>
                <a:srgbClr val="000000"/>
              </a:solidFill>
              <a:effectLst/>
              <a:uFillTx/>
              <a:latin typeface="Arial"/>
            </a:endParaRPr>
          </a:p>
        </p:txBody>
      </p:sp>
      <p:sp>
        <p:nvSpPr>
          <p:cNvPr id="176" name="Cube 26"/>
          <p:cNvSpPr/>
          <p:nvPr/>
        </p:nvSpPr>
        <p:spPr>
          <a:xfrm>
            <a:off x="6818040" y="3161880"/>
            <a:ext cx="669600" cy="271800"/>
          </a:xfrm>
          <a:prstGeom prst="cube">
            <a:avLst>
              <a:gd name="adj" fmla="val 25000"/>
            </a:avLst>
          </a:prstGeom>
          <a:solidFill>
            <a:schemeClr val="lt2">
              <a:alpha val="58000"/>
            </a:schemeClr>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en-US" sz="1400" strike="noStrike" u="none">
                <a:solidFill>
                  <a:schemeClr val="dk1"/>
                </a:solidFill>
                <a:effectLst/>
                <a:uFillTx/>
                <a:latin typeface="Consolas"/>
                <a:ea typeface="Consolas"/>
              </a:rPr>
              <a:t>00</a:t>
            </a:r>
            <a:endParaRPr b="0" lang="en-GB" sz="1400" strike="noStrike" u="none">
              <a:solidFill>
                <a:srgbClr val="000000"/>
              </a:solidFill>
              <a:effectLst/>
              <a:uFillTx/>
              <a:latin typeface="Arial"/>
            </a:endParaRPr>
          </a:p>
        </p:txBody>
      </p:sp>
      <p:sp>
        <p:nvSpPr>
          <p:cNvPr id="177" name="Cube 37"/>
          <p:cNvSpPr/>
          <p:nvPr/>
        </p:nvSpPr>
        <p:spPr>
          <a:xfrm>
            <a:off x="6804000" y="3704040"/>
            <a:ext cx="669600" cy="271800"/>
          </a:xfrm>
          <a:prstGeom prst="cube">
            <a:avLst>
              <a:gd name="adj" fmla="val 25000"/>
            </a:avLst>
          </a:prstGeom>
          <a:solidFill>
            <a:srgbClr val="c386bf"/>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dk1"/>
                </a:solidFill>
                <a:effectLst/>
                <a:uFillTx/>
                <a:latin typeface="Consolas"/>
                <a:ea typeface="Consolas"/>
              </a:rPr>
              <a:t>01</a:t>
            </a:r>
            <a:endParaRPr b="0" lang="en-GB" sz="1400" strike="noStrike" u="none">
              <a:solidFill>
                <a:srgbClr val="ffffff"/>
              </a:solidFill>
              <a:effectLst/>
              <a:uFillTx/>
              <a:latin typeface="Arial"/>
            </a:endParaRPr>
          </a:p>
        </p:txBody>
      </p:sp>
      <p:sp>
        <p:nvSpPr>
          <p:cNvPr id="178" name="Cube 35"/>
          <p:cNvSpPr/>
          <p:nvPr/>
        </p:nvSpPr>
        <p:spPr>
          <a:xfrm>
            <a:off x="5381280" y="2038320"/>
            <a:ext cx="669600" cy="271800"/>
          </a:xfrm>
          <a:prstGeom prst="cube">
            <a:avLst>
              <a:gd name="adj" fmla="val 25000"/>
            </a:avLst>
          </a:prstGeom>
          <a:solidFill>
            <a:srgbClr val="c386bf"/>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dk1"/>
                </a:solidFill>
                <a:effectLst/>
                <a:uFillTx/>
                <a:latin typeface="Consolas"/>
                <a:ea typeface="Consolas"/>
              </a:rPr>
              <a:t>01</a:t>
            </a:r>
            <a:endParaRPr b="0" lang="en-GB" sz="1400" strike="noStrike" u="none">
              <a:solidFill>
                <a:srgbClr val="ffffff"/>
              </a:solidFill>
              <a:effectLst/>
              <a:uFillTx/>
              <a:latin typeface="Arial"/>
            </a:endParaRPr>
          </a:p>
        </p:txBody>
      </p:sp>
      <p:sp>
        <p:nvSpPr>
          <p:cNvPr id="179" name="Cube 36"/>
          <p:cNvSpPr/>
          <p:nvPr/>
        </p:nvSpPr>
        <p:spPr>
          <a:xfrm>
            <a:off x="5367240" y="3545640"/>
            <a:ext cx="669600" cy="271800"/>
          </a:xfrm>
          <a:prstGeom prst="cube">
            <a:avLst>
              <a:gd name="adj" fmla="val 25000"/>
            </a:avLst>
          </a:prstGeom>
          <a:solidFill>
            <a:srgbClr val="c386bf"/>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dk1"/>
                </a:solidFill>
                <a:effectLst/>
                <a:uFillTx/>
                <a:latin typeface="Consolas"/>
                <a:ea typeface="Consolas"/>
              </a:rPr>
              <a:t>01</a:t>
            </a:r>
            <a:endParaRPr b="0" lang="en-GB" sz="1400" strike="noStrike" u="none">
              <a:solidFill>
                <a:srgbClr val="ffffff"/>
              </a:solidFill>
              <a:effectLst/>
              <a:uFillTx/>
              <a:latin typeface="Arial"/>
            </a:endParaRPr>
          </a:p>
        </p:txBody>
      </p:sp>
      <p:sp>
        <p:nvSpPr>
          <p:cNvPr id="180" name="Rectangle 38"/>
          <p:cNvSpPr/>
          <p:nvPr/>
        </p:nvSpPr>
        <p:spPr>
          <a:xfrm>
            <a:off x="277200" y="2526120"/>
            <a:ext cx="4984200" cy="1815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trike="noStrike" u="none">
                <a:solidFill>
                  <a:schemeClr val="lt1"/>
                </a:solidFill>
                <a:effectLst/>
                <a:uFillTx/>
                <a:latin typeface="Consolas"/>
                <a:ea typeface="Consolas"/>
              </a:rPr>
              <a:t>POST /work/part-01?uploadId=</a:t>
            </a:r>
            <a:r>
              <a:rPr b="0" i="1" lang="en-US" sz="1400" strike="noStrike" u="none">
                <a:solidFill>
                  <a:schemeClr val="lt1"/>
                </a:solidFill>
                <a:effectLst/>
                <a:uFillTx/>
                <a:latin typeface="Consolas"/>
                <a:ea typeface="Consolas"/>
              </a:rPr>
              <a:t>UploadID</a:t>
            </a:r>
            <a:br>
              <a:rPr sz="1400"/>
            </a:br>
            <a:r>
              <a:rPr b="0" lang="en-US" sz="1400" strike="noStrike" u="none">
                <a:solidFill>
                  <a:schemeClr val="lt1"/>
                </a:solidFill>
                <a:effectLst/>
                <a:uFillTx/>
                <a:latin typeface="Consolas"/>
                <a:ea typeface="Consolas"/>
              </a:rPr>
              <a:t>&lt;CompleteMultipartUpload&gt;</a:t>
            </a:r>
            <a:br>
              <a:rPr sz="1400"/>
            </a:br>
            <a:r>
              <a:rPr b="0" lang="en-US" sz="1400" strike="noStrike" u="none">
                <a:solidFill>
                  <a:schemeClr val="lt1"/>
                </a:solidFill>
                <a:effectLst/>
                <a:uFillTx/>
                <a:latin typeface="Consolas"/>
                <a:ea typeface="Consolas"/>
              </a:rPr>
              <a:t> &lt;Part&gt;</a:t>
            </a:r>
            <a:br>
              <a:rPr sz="1400"/>
            </a:br>
            <a:r>
              <a:rPr b="0" lang="en-US" sz="1400" strike="noStrike" u="none">
                <a:solidFill>
                  <a:schemeClr val="lt1"/>
                </a:solidFill>
                <a:effectLst/>
                <a:uFillTx/>
                <a:latin typeface="Consolas"/>
                <a:ea typeface="Consolas"/>
              </a:rPr>
              <a:t>  &lt;PartNumber&gt;01&lt;/PartNumber&gt;&lt;ETag&gt;44a3&lt;/ETag&gt;</a:t>
            </a:r>
            <a:br>
              <a:rPr sz="1400"/>
            </a:br>
            <a:r>
              <a:rPr b="0" lang="en-US" sz="1400" strike="noStrike" u="none">
                <a:solidFill>
                  <a:schemeClr val="lt1"/>
                </a:solidFill>
                <a:effectLst/>
                <a:uFillTx/>
                <a:latin typeface="Consolas"/>
                <a:ea typeface="Consolas"/>
              </a:rPr>
              <a:t>  &lt;PartNumber&gt;02&lt;/PartNumber&gt;&lt;ETag&gt;</a:t>
            </a:r>
            <a:r>
              <a:rPr b="0" lang="hu-HU" sz="1400" strike="noStrike" u="none">
                <a:solidFill>
                  <a:schemeClr val="lt1"/>
                </a:solidFill>
                <a:effectLst/>
                <a:uFillTx/>
                <a:latin typeface="Consolas"/>
                <a:ea typeface="Consolas"/>
              </a:rPr>
              <a:t>29cb</a:t>
            </a:r>
            <a:r>
              <a:rPr b="0" lang="en-US" sz="1400" strike="noStrike" u="none">
                <a:solidFill>
                  <a:schemeClr val="lt1"/>
                </a:solidFill>
                <a:effectLst/>
                <a:uFillTx/>
                <a:latin typeface="Consolas"/>
                <a:ea typeface="Consolas"/>
              </a:rPr>
              <a:t>&lt;/ETag&gt;</a:t>
            </a:r>
            <a:br>
              <a:rPr sz="1400"/>
            </a:br>
            <a:r>
              <a:rPr b="0" lang="en-US" sz="1400" strike="noStrike" u="none">
                <a:solidFill>
                  <a:schemeClr val="lt1"/>
                </a:solidFill>
                <a:effectLst/>
                <a:uFillTx/>
                <a:latin typeface="Consolas"/>
                <a:ea typeface="Consolas"/>
              </a:rPr>
              <a:t>  &lt;PartNumber&gt;03&lt;/PartNumber&gt;&lt;ETag&gt;1aac&lt;/ETag&gt;</a:t>
            </a:r>
            <a:br>
              <a:rPr sz="1400"/>
            </a:br>
            <a:r>
              <a:rPr b="0" lang="en-US" sz="1400" strike="noStrike" u="none">
                <a:solidFill>
                  <a:schemeClr val="lt1"/>
                </a:solidFill>
                <a:effectLst/>
                <a:uFillTx/>
                <a:latin typeface="Consolas"/>
                <a:ea typeface="Consolas"/>
              </a:rPr>
              <a:t> &lt;/Part&gt;</a:t>
            </a:r>
            <a:br>
              <a:rPr sz="1400"/>
            </a:br>
            <a:r>
              <a:rPr b="0" lang="en-US" sz="1400" strike="noStrike" u="none">
                <a:solidFill>
                  <a:schemeClr val="lt1"/>
                </a:solidFill>
                <a:effectLst/>
                <a:uFillTx/>
                <a:latin typeface="Consolas"/>
                <a:ea typeface="Consolas"/>
              </a:rPr>
              <a:t>&lt;/CompleteMultipartUpload&gt;</a:t>
            </a:r>
            <a:endParaRPr b="0" lang="en-GB" sz="1400" strike="noStrike" u="none">
              <a:solidFill>
                <a:srgbClr val="ffffff"/>
              </a:solidFill>
              <a:effectLst/>
              <a:uFillTx/>
              <a:latin typeface="Arial"/>
            </a:endParaRPr>
          </a:p>
        </p:txBody>
      </p:sp>
      <p:sp>
        <p:nvSpPr>
          <p:cNvPr id="181" name="Cube 41"/>
          <p:cNvSpPr/>
          <p:nvPr/>
        </p:nvSpPr>
        <p:spPr>
          <a:xfrm>
            <a:off x="6798960" y="3704040"/>
            <a:ext cx="669600" cy="271800"/>
          </a:xfrm>
          <a:prstGeom prst="cube">
            <a:avLst>
              <a:gd name="adj" fmla="val 25000"/>
            </a:avLst>
          </a:prstGeom>
          <a:solidFill>
            <a:srgbClr val="da95d7">
              <a:alpha val="58000"/>
            </a:srgbClr>
          </a:solidFill>
          <a:ln cap="rnd">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en-US" sz="1400" strike="noStrike" u="none">
                <a:solidFill>
                  <a:schemeClr val="dk1"/>
                </a:solidFill>
                <a:effectLst/>
                <a:uFillTx/>
                <a:latin typeface="Consolas"/>
                <a:ea typeface="Consolas"/>
              </a:rPr>
              <a:t>01</a:t>
            </a:r>
            <a:endParaRPr b="0" lang="en-GB" sz="1400" strike="noStrike" u="none">
              <a:solidFill>
                <a:srgbClr val="000000"/>
              </a:solidFill>
              <a:effectLst/>
              <a:uFillTx/>
              <a:latin typeface="Arial"/>
            </a:endParaRPr>
          </a:p>
        </p:txBody>
      </p:sp>
      <p:sp>
        <p:nvSpPr>
          <p:cNvPr id="182" name="Cube 43"/>
          <p:cNvSpPr/>
          <p:nvPr/>
        </p:nvSpPr>
        <p:spPr>
          <a:xfrm>
            <a:off x="5380560" y="2038320"/>
            <a:ext cx="669600" cy="271800"/>
          </a:xfrm>
          <a:prstGeom prst="cube">
            <a:avLst>
              <a:gd name="adj" fmla="val 25000"/>
            </a:avLst>
          </a:prstGeom>
          <a:solidFill>
            <a:srgbClr val="da95d7">
              <a:alpha val="58000"/>
            </a:srgbClr>
          </a:solidFill>
          <a:ln cap="rnd">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en-US" sz="1400" strike="noStrike" u="none">
                <a:solidFill>
                  <a:schemeClr val="dk1"/>
                </a:solidFill>
                <a:effectLst/>
                <a:uFillTx/>
                <a:latin typeface="Consolas"/>
                <a:ea typeface="Consolas"/>
              </a:rPr>
              <a:t>01</a:t>
            </a:r>
            <a:endParaRPr b="0" lang="en-GB" sz="1400" strike="noStrike" u="none">
              <a:solidFill>
                <a:srgbClr val="000000"/>
              </a:solidFill>
              <a:effectLst/>
              <a:uFillTx/>
              <a:latin typeface="Arial"/>
            </a:endParaRPr>
          </a:p>
        </p:txBody>
      </p:sp>
      <p:sp>
        <p:nvSpPr>
          <p:cNvPr id="183" name="Cube 44"/>
          <p:cNvSpPr/>
          <p:nvPr/>
        </p:nvSpPr>
        <p:spPr>
          <a:xfrm>
            <a:off x="5366520" y="3545640"/>
            <a:ext cx="669600" cy="271800"/>
          </a:xfrm>
          <a:prstGeom prst="cube">
            <a:avLst>
              <a:gd name="adj" fmla="val 25000"/>
            </a:avLst>
          </a:prstGeom>
          <a:solidFill>
            <a:srgbClr val="da95d7">
              <a:alpha val="58000"/>
            </a:srgbClr>
          </a:solidFill>
          <a:ln cap="rnd">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en-US" sz="1400" strike="noStrike" u="none">
                <a:solidFill>
                  <a:schemeClr val="dk1"/>
                </a:solidFill>
                <a:effectLst/>
                <a:uFillTx/>
                <a:latin typeface="Consolas"/>
                <a:ea typeface="Consolas"/>
              </a:rPr>
              <a:t>01</a:t>
            </a:r>
            <a:endParaRPr b="0" lang="en-GB" sz="1400" strike="noStrike" u="none">
              <a:solidFill>
                <a:srgbClr val="000000"/>
              </a:solidFill>
              <a:effectLst/>
              <a:uFillTx/>
              <a:latin typeface="Arial"/>
            </a:endParaRPr>
          </a:p>
        </p:txBody>
      </p:sp>
      <p:sp>
        <p:nvSpPr>
          <p:cNvPr id="184" name="Rounded Rectangle 28"/>
          <p:cNvSpPr/>
          <p:nvPr/>
        </p:nvSpPr>
        <p:spPr>
          <a:xfrm>
            <a:off x="1462320" y="1108440"/>
            <a:ext cx="1707840" cy="359640"/>
          </a:xfrm>
          <a:prstGeom prst="roundRect">
            <a:avLst>
              <a:gd name="adj" fmla="val 16667"/>
            </a:avLst>
          </a:prstGeom>
          <a:solidFill>
            <a:srgbClr val="da95d7"/>
          </a:solidFill>
          <a:ln cap="rnd">
            <a:solidFill>
              <a:srgbClr val="ffffff">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dk1"/>
                </a:solidFill>
                <a:effectLst/>
                <a:uFillTx/>
                <a:latin typeface="Consolas"/>
                <a:ea typeface="Consolas"/>
              </a:rPr>
              <a:t>work/part-01</a:t>
            </a:r>
            <a:endParaRPr b="0" lang="en-GB" sz="1400" strike="noStrike" u="none">
              <a:solidFill>
                <a:srgbClr val="000000"/>
              </a:solidFill>
              <a:effectLst/>
              <a:uFillTx/>
              <a:latin typeface="Arial"/>
            </a:endParaRPr>
          </a:p>
        </p:txBody>
      </p:sp>
      <p:sp>
        <p:nvSpPr>
          <p:cNvPr id="185" name="Rounded Rectangle 29"/>
          <p:cNvSpPr/>
          <p:nvPr/>
        </p:nvSpPr>
        <p:spPr>
          <a:xfrm>
            <a:off x="1462320" y="1593000"/>
            <a:ext cx="1707840" cy="359640"/>
          </a:xfrm>
          <a:prstGeom prst="roundRect">
            <a:avLst>
              <a:gd name="adj" fmla="val 16667"/>
            </a:avLst>
          </a:prstGeom>
          <a:solidFill>
            <a:schemeClr val="lt2">
              <a:alpha val="58000"/>
            </a:schemeClr>
          </a:solidFill>
          <a:ln cap="rnd">
            <a:solidFill>
              <a:srgbClr val="ffffff">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trike="noStrike" u="none">
                <a:solidFill>
                  <a:schemeClr val="lt1"/>
                </a:solidFill>
                <a:effectLst/>
                <a:uFillTx/>
                <a:latin typeface="Consolas"/>
                <a:ea typeface="Consolas"/>
              </a:rPr>
              <a:t>work/part-00</a:t>
            </a:r>
            <a:endParaRPr b="0" lang="en-GB" sz="1400" strike="noStrike" u="none">
              <a:solidFill>
                <a:srgbClr val="000000"/>
              </a:solidFill>
              <a:effectLst/>
              <a:uFillTx/>
              <a:latin typeface="Arial"/>
            </a:endParaRPr>
          </a:p>
        </p:txBody>
      </p:sp>
    </p:spTree>
  </p:cSld>
  <mc:AlternateContent>
    <mc:Choice Requires="p14">
      <p:transition spd="slow" advTm="46000" p14:dur="2000"/>
    </mc:Choice>
    <mc:Fallback>
      <p:transition spd="slow" advTm="46000"/>
    </mc:Fallback>
  </mc:AlternateContent>
  <p:timing>
    <p:tnLst>
      <p:par>
        <p:cTn id="90" dur="indefinite" restart="never" nodeType="tmRoot">
          <p:childTnLst>
            <p:seq>
              <p:cTn id="91" dur="indefinite" nodeType="mainSeq">
                <p:childTnLst>
                  <p:par>
                    <p:cTn id="92" fill="hold">
                      <p:stCondLst>
                        <p:cond delay="indefinite"/>
                      </p:stCondLst>
                      <p:childTnLst>
                        <p:par>
                          <p:cTn id="93" fill="hold">
                            <p:stCondLst>
                              <p:cond delay="0"/>
                            </p:stCondLst>
                            <p:childTnLst>
                              <p:par>
                                <p:cTn id="94" nodeType="clickEffect" fill="hold" presetClass="entr" presetID="1">
                                  <p:stCondLst>
                                    <p:cond delay="0"/>
                                  </p:stCondLst>
                                  <p:childTnLst>
                                    <p:set>
                                      <p:cBhvr>
                                        <p:cTn id="95" dur="1" fill="hold">
                                          <p:stCondLst>
                                            <p:cond delay="0"/>
                                          </p:stCondLst>
                                        </p:cTn>
                                        <p:tgtEl>
                                          <p:spTgt spid="180"/>
                                        </p:tgtEl>
                                        <p:attrNameLst>
                                          <p:attrName>style.visibility</p:attrName>
                                        </p:attrNameLst>
                                      </p:cBhvr>
                                      <p:to>
                                        <p:strVal val="visible"/>
                                      </p:to>
                                    </p:set>
                                  </p:childTnLst>
                                </p:cTn>
                              </p:par>
                              <p:par>
                                <p:cTn id="96" nodeType="withEffect" fill="hold" presetClass="entr" presetID="9">
                                  <p:stCondLst>
                                    <p:cond delay="1000"/>
                                  </p:stCondLst>
                                  <p:childTnLst>
                                    <p:set>
                                      <p:cBhvr>
                                        <p:cTn id="97" dur="1" fill="hold">
                                          <p:stCondLst>
                                            <p:cond delay="0"/>
                                          </p:stCondLst>
                                        </p:cTn>
                                        <p:tgtEl>
                                          <p:spTgt spid="178"/>
                                        </p:tgtEl>
                                        <p:attrNameLst>
                                          <p:attrName>style.visibility</p:attrName>
                                        </p:attrNameLst>
                                      </p:cBhvr>
                                      <p:to>
                                        <p:strVal val="visible"/>
                                      </p:to>
                                    </p:set>
                                    <p:animEffect filter="dissolve" transition="in">
                                      <p:cBhvr additive="repl">
                                        <p:cTn id="98" dur="1000"/>
                                        <p:tgtEl>
                                          <p:spTgt spid="178"/>
                                        </p:tgtEl>
                                      </p:cBhvr>
                                    </p:animEffect>
                                  </p:childTnLst>
                                </p:cTn>
                              </p:par>
                              <p:par>
                                <p:cTn id="99" nodeType="withEffect" fill="hold" presetClass="entr" presetID="9">
                                  <p:stCondLst>
                                    <p:cond delay="1000"/>
                                  </p:stCondLst>
                                  <p:childTnLst>
                                    <p:set>
                                      <p:cBhvr>
                                        <p:cTn id="100" dur="1" fill="hold">
                                          <p:stCondLst>
                                            <p:cond delay="0"/>
                                          </p:stCondLst>
                                        </p:cTn>
                                        <p:tgtEl>
                                          <p:spTgt spid="177"/>
                                        </p:tgtEl>
                                        <p:attrNameLst>
                                          <p:attrName>style.visibility</p:attrName>
                                        </p:attrNameLst>
                                      </p:cBhvr>
                                      <p:to>
                                        <p:strVal val="visible"/>
                                      </p:to>
                                    </p:set>
                                    <p:animEffect filter="dissolve" transition="in">
                                      <p:cBhvr additive="repl">
                                        <p:cTn id="101" dur="1000"/>
                                        <p:tgtEl>
                                          <p:spTgt spid="177"/>
                                        </p:tgtEl>
                                      </p:cBhvr>
                                    </p:animEffect>
                                  </p:childTnLst>
                                </p:cTn>
                              </p:par>
                              <p:par>
                                <p:cTn id="102" nodeType="withEffect" fill="hold" presetClass="entr" presetID="9">
                                  <p:stCondLst>
                                    <p:cond delay="1000"/>
                                  </p:stCondLst>
                                  <p:childTnLst>
                                    <p:set>
                                      <p:cBhvr>
                                        <p:cTn id="103" dur="1" fill="hold">
                                          <p:stCondLst>
                                            <p:cond delay="0"/>
                                          </p:stCondLst>
                                        </p:cTn>
                                        <p:tgtEl>
                                          <p:spTgt spid="179"/>
                                        </p:tgtEl>
                                        <p:attrNameLst>
                                          <p:attrName>style.visibility</p:attrName>
                                        </p:attrNameLst>
                                      </p:cBhvr>
                                      <p:to>
                                        <p:strVal val="visible"/>
                                      </p:to>
                                    </p:set>
                                    <p:animEffect filter="dissolve" transition="in">
                                      <p:cBhvr additive="repl">
                                        <p:cTn id="104" dur="1000"/>
                                        <p:tgtEl>
                                          <p:spTgt spid="179"/>
                                        </p:tgtEl>
                                      </p:cBhvr>
                                    </p:animEffect>
                                  </p:childTnLst>
                                </p:cTn>
                              </p:par>
                              <p:par>
                                <p:cTn id="105" nodeType="withEffect" fill="hold" presetClass="exit" presetID="9">
                                  <p:stCondLst>
                                    <p:cond delay="0"/>
                                  </p:stCondLst>
                                  <p:childTnLst>
                                    <p:animEffect filter="dissolve" transition="out">
                                      <p:cBhvr additive="repl">
                                        <p:cTn id="106" dur="1000"/>
                                        <p:tgtEl>
                                          <p:spTgt spid="182"/>
                                        </p:tgtEl>
                                      </p:cBhvr>
                                    </p:animEffect>
                                    <p:set>
                                      <p:cBhvr>
                                        <p:cTn id="107" dur="1" fill="hold">
                                          <p:stCondLst>
                                            <p:cond delay="999"/>
                                          </p:stCondLst>
                                        </p:cTn>
                                        <p:tgtEl>
                                          <p:spTgt spid="182"/>
                                        </p:tgtEl>
                                        <p:attrNameLst>
                                          <p:attrName>style.visibility</p:attrName>
                                        </p:attrNameLst>
                                      </p:cBhvr>
                                      <p:to>
                                        <p:strVal val="hidden"/>
                                      </p:to>
                                    </p:set>
                                  </p:childTnLst>
                                </p:cTn>
                              </p:par>
                              <p:par>
                                <p:cTn id="108" nodeType="withEffect" fill="hold" presetClass="exit" presetID="9">
                                  <p:stCondLst>
                                    <p:cond delay="0"/>
                                  </p:stCondLst>
                                  <p:childTnLst>
                                    <p:animEffect filter="dissolve" transition="out">
                                      <p:cBhvr additive="repl">
                                        <p:cTn id="109" dur="1000"/>
                                        <p:tgtEl>
                                          <p:spTgt spid="183"/>
                                        </p:tgtEl>
                                      </p:cBhvr>
                                    </p:animEffect>
                                    <p:set>
                                      <p:cBhvr>
                                        <p:cTn id="110" dur="1" fill="hold">
                                          <p:stCondLst>
                                            <p:cond delay="999"/>
                                          </p:stCondLst>
                                        </p:cTn>
                                        <p:tgtEl>
                                          <p:spTgt spid="183"/>
                                        </p:tgtEl>
                                        <p:attrNameLst>
                                          <p:attrName>style.visibility</p:attrName>
                                        </p:attrNameLst>
                                      </p:cBhvr>
                                      <p:to>
                                        <p:strVal val="hidden"/>
                                      </p:to>
                                    </p:set>
                                  </p:childTnLst>
                                </p:cTn>
                              </p:par>
                              <p:par>
                                <p:cTn id="111" nodeType="withEffect" fill="hold" presetClass="exit" presetID="9">
                                  <p:stCondLst>
                                    <p:cond delay="0"/>
                                  </p:stCondLst>
                                  <p:childTnLst>
                                    <p:animEffect filter="dissolve" transition="out">
                                      <p:cBhvr additive="repl">
                                        <p:cTn id="112" dur="1000"/>
                                        <p:tgtEl>
                                          <p:spTgt spid="181"/>
                                        </p:tgtEl>
                                      </p:cBhvr>
                                    </p:animEffect>
                                    <p:set>
                                      <p:cBhvr>
                                        <p:cTn id="113" dur="1" fill="hold">
                                          <p:stCondLst>
                                            <p:cond delay="999"/>
                                          </p:stCondLst>
                                        </p:cTn>
                                        <p:tgtEl>
                                          <p:spTgt spid="181"/>
                                        </p:tgtEl>
                                        <p:attrNameLst>
                                          <p:attrName>style.visibility</p:attrName>
                                        </p:attrNameLst>
                                      </p:cBhvr>
                                      <p:to>
                                        <p:strVal val="hidden"/>
                                      </p:to>
                                    </p:set>
                                  </p:childTnLst>
                                </p:cTn>
                              </p:par>
                              <p:par>
                                <p:cTn id="114" nodeType="withEffect" fill="hold" presetClass="entr" presetID="9">
                                  <p:stCondLst>
                                    <p:cond delay="0"/>
                                  </p:stCondLst>
                                  <p:childTnLst>
                                    <p:set>
                                      <p:cBhvr>
                                        <p:cTn id="115" dur="1" fill="hold">
                                          <p:stCondLst>
                                            <p:cond delay="0"/>
                                          </p:stCondLst>
                                        </p:cTn>
                                        <p:tgtEl>
                                          <p:spTgt spid="184"/>
                                        </p:tgtEl>
                                        <p:attrNameLst>
                                          <p:attrName>style.visibility</p:attrName>
                                        </p:attrNameLst>
                                      </p:cBhvr>
                                      <p:to>
                                        <p:strVal val="visible"/>
                                      </p:to>
                                    </p:set>
                                    <p:animEffect filter="dissolve" transition="in">
                                      <p:cBhvr additive="repl">
                                        <p:cTn id="116" dur="1000"/>
                                        <p:tgtEl>
                                          <p:spTgt spid="184"/>
                                        </p:tgtEl>
                                      </p:cBhvr>
                                    </p:animEffect>
                                  </p:childTnLst>
                                </p:cTn>
                              </p:par>
                              <p:par>
                                <p:cTn id="117" nodeType="withEffect" fill="hold" presetClass="exit" presetID="9">
                                  <p:stCondLst>
                                    <p:cond delay="0"/>
                                  </p:stCondLst>
                                  <p:childTnLst>
                                    <p:animEffect filter="dissolve" transition="out">
                                      <p:cBhvr additive="repl">
                                        <p:cTn id="118" dur="1000"/>
                                        <p:tgtEl>
                                          <p:spTgt spid="168"/>
                                        </p:tgtEl>
                                      </p:cBhvr>
                                    </p:animEffect>
                                    <p:set>
                                      <p:cBhvr>
                                        <p:cTn id="119" dur="1" fill="hold">
                                          <p:stCondLst>
                                            <p:cond delay="999"/>
                                          </p:stCondLst>
                                        </p:cTn>
                                        <p:tgtEl>
                                          <p:spTgt spid="16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525960" y="1306800"/>
            <a:ext cx="5904720" cy="1485720"/>
          </a:xfrm>
          <a:prstGeom prst="rect">
            <a:avLst/>
          </a:prstGeom>
          <a:noFill/>
          <a:ln w="0">
            <a:noFill/>
          </a:ln>
        </p:spPr>
        <p:txBody>
          <a:bodyPr lIns="57240" rIns="57240" tIns="57240" bIns="57240" anchor="b">
            <a:noAutofit/>
          </a:bodyPr>
          <a:p>
            <a:pPr indent="0" defTabSz="343080">
              <a:lnSpc>
                <a:spcPct val="85000"/>
              </a:lnSpc>
              <a:buNone/>
              <a:tabLst>
                <a:tab algn="l" pos="0"/>
              </a:tabLst>
            </a:pPr>
            <a:r>
              <a:rPr b="1" lang="en-US" sz="2850" strike="noStrike" u="none">
                <a:solidFill>
                  <a:schemeClr val="accent6"/>
                </a:solidFill>
                <a:effectLst/>
                <a:uFillTx/>
                <a:latin typeface="Calibri"/>
                <a:ea typeface="Calibri"/>
              </a:rPr>
              <a:t>S3A O(1) zero-rename commit demo!</a:t>
            </a:r>
            <a:endParaRPr b="0" lang="en-GB" sz="2850" strike="noStrike" u="none">
              <a:solidFill>
                <a:srgbClr val="000000"/>
              </a:solidFill>
              <a:effectLst/>
              <a:uFillTx/>
              <a:latin typeface="Arial"/>
            </a:endParaRPr>
          </a:p>
        </p:txBody>
      </p:sp>
      <p:sp>
        <p:nvSpPr>
          <p:cNvPr id="187" name="PlaceHolder 2"/>
          <p:cNvSpPr>
            <a:spLocks noGrp="1"/>
          </p:cNvSpPr>
          <p:nvPr>
            <p:ph type="subTitle"/>
          </p:nvPr>
        </p:nvSpPr>
        <p:spPr>
          <a:xfrm>
            <a:off x="525960" y="2908800"/>
            <a:ext cx="4777560" cy="294120"/>
          </a:xfrm>
          <a:prstGeom prst="rect">
            <a:avLst/>
          </a:prstGeom>
          <a:noFill/>
          <a:ln w="0">
            <a:noFill/>
          </a:ln>
        </p:spPr>
        <p:txBody>
          <a:bodyPr lIns="57240" rIns="57240" tIns="57240" bIns="57240" anchor="t">
            <a:noAutofit/>
          </a:bodyPr>
          <a:p>
            <a:pPr indent="0" algn="ctr">
              <a:buNone/>
            </a:pPr>
            <a:endParaRPr b="1" lang="en-GB" sz="1729" strike="noStrike" u="none">
              <a:solidFill>
                <a:schemeClr val="lt2"/>
              </a:solidFill>
              <a:effectLst/>
              <a:uFillTx/>
              <a:latin typeface="Calibri"/>
              <a:ea typeface="Calibri"/>
            </a:endParaRPr>
          </a:p>
        </p:txBody>
      </p:sp>
      <p:sp>
        <p:nvSpPr>
          <p:cNvPr id="188" name="PlaceHolder 3"/>
          <p:cNvSpPr>
            <a:spLocks noGrp="1"/>
          </p:cNvSpPr>
          <p:nvPr>
            <p:ph/>
          </p:nvPr>
        </p:nvSpPr>
        <p:spPr>
          <a:xfrm>
            <a:off x="525960" y="3280320"/>
            <a:ext cx="4777560" cy="342720"/>
          </a:xfrm>
          <a:prstGeom prst="rect">
            <a:avLst/>
          </a:prstGeom>
          <a:noFill/>
          <a:ln w="0">
            <a:noFill/>
          </a:ln>
        </p:spPr>
        <p:txBody>
          <a:bodyPr lIns="57240" rIns="57240" tIns="57240" bIns="57240" anchor="t">
            <a:noAutofit/>
          </a:bodyPr>
          <a:p>
            <a:pPr indent="0">
              <a:spcBef>
                <a:spcPts val="1417"/>
              </a:spcBef>
              <a:buNone/>
            </a:pPr>
            <a:endParaRPr b="0" lang="en-GB" sz="1729" strike="noStrike" u="none">
              <a:solidFill>
                <a:schemeClr val="accent6"/>
              </a:solidFill>
              <a:effectLst/>
              <a:uFillTx/>
              <a:latin typeface="Calibri"/>
              <a:ea typeface="Calibri"/>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623520" y="0"/>
            <a:ext cx="7598160" cy="1091880"/>
          </a:xfrm>
          <a:prstGeom prst="rect">
            <a:avLst/>
          </a:prstGeom>
          <a:noFill/>
          <a:ln w="0">
            <a:noFill/>
          </a:ln>
        </p:spPr>
        <p:txBody>
          <a:bodyPr lIns="91440" rIns="91440" tIns="45720" bIns="45720" anchor="ctr">
            <a:noAutofit/>
          </a:bodyPr>
          <a:p>
            <a:pPr indent="0" defTabSz="343080">
              <a:lnSpc>
                <a:spcPct val="100000"/>
              </a:lnSpc>
              <a:buNone/>
            </a:pPr>
            <a:r>
              <a:rPr b="0" lang="en-US" sz="3200" strike="noStrike" u="none">
                <a:solidFill>
                  <a:schemeClr val="accent6"/>
                </a:solidFill>
                <a:effectLst/>
                <a:uFillTx/>
                <a:latin typeface="Calibri Light"/>
              </a:rPr>
              <a:t>What else to rethink?</a:t>
            </a:r>
            <a:endParaRPr b="0" lang="en-GB" sz="3200" strike="noStrike" u="none">
              <a:solidFill>
                <a:srgbClr val="000000"/>
              </a:solidFill>
              <a:effectLst/>
              <a:uFillTx/>
              <a:latin typeface="Arial"/>
            </a:endParaRPr>
          </a:p>
        </p:txBody>
      </p:sp>
      <p:sp>
        <p:nvSpPr>
          <p:cNvPr id="190" name="PlaceHolder 2"/>
          <p:cNvSpPr>
            <a:spLocks noGrp="1"/>
          </p:cNvSpPr>
          <p:nvPr>
            <p:ph/>
          </p:nvPr>
        </p:nvSpPr>
        <p:spPr>
          <a:xfrm>
            <a:off x="623520" y="1480680"/>
            <a:ext cx="7598160" cy="1630800"/>
          </a:xfrm>
          <a:prstGeom prst="rect">
            <a:avLst/>
          </a:prstGeom>
          <a:noFill/>
          <a:ln w="0">
            <a:noFill/>
          </a:ln>
        </p:spPr>
        <p:txBody>
          <a:bodyPr lIns="91440" rIns="91440" tIns="45720" bIns="45720" anchor="ctr">
            <a:noAutofit/>
          </a:bodyPr>
          <a:p>
            <a:pPr marL="214200" indent="-214200" defTabSz="343080">
              <a:lnSpc>
                <a:spcPct val="100000"/>
              </a:lnSpc>
              <a:spcAft>
                <a:spcPts val="751"/>
              </a:spcAft>
              <a:buClr>
                <a:srgbClr val="ffffff"/>
              </a:buClr>
              <a:buFont typeface="Arial"/>
              <a:buChar char="•"/>
            </a:pPr>
            <a:r>
              <a:rPr b="0" lang="en-US" sz="2000" strike="noStrike" u="none">
                <a:solidFill>
                  <a:schemeClr val="dk2"/>
                </a:solidFill>
                <a:effectLst/>
                <a:uFillTx/>
                <a:latin typeface="Calibri"/>
              </a:rPr>
              <a:t>s/Directories/r/patterns/</a:t>
            </a:r>
            <a:endParaRPr b="0" lang="en-GB" sz="2000" strike="noStrike" u="none">
              <a:solidFill>
                <a:schemeClr val="lt1"/>
              </a:solidFill>
              <a:effectLst/>
              <a:uFillTx/>
              <a:latin typeface="Calibri"/>
            </a:endParaRPr>
          </a:p>
          <a:p>
            <a:pPr marL="214200" indent="-214200" defTabSz="343080">
              <a:lnSpc>
                <a:spcPct val="100000"/>
              </a:lnSpc>
              <a:spcAft>
                <a:spcPts val="751"/>
              </a:spcAft>
              <a:buClr>
                <a:srgbClr val="ffffff"/>
              </a:buClr>
              <a:buFont typeface="Arial"/>
              <a:buChar char="•"/>
            </a:pPr>
            <a:r>
              <a:rPr b="0" lang="en-US" sz="2000" strike="noStrike" u="none">
                <a:solidFill>
                  <a:schemeClr val="dk2"/>
                </a:solidFill>
                <a:effectLst/>
                <a:uFillTx/>
                <a:latin typeface="Consolas"/>
                <a:ea typeface="Consolas"/>
              </a:rPr>
              <a:t>seek()+read()</a:t>
            </a:r>
            <a:r>
              <a:rPr b="0" lang="en-US" sz="2000" strike="noStrike" u="none">
                <a:solidFill>
                  <a:schemeClr val="dk2"/>
                </a:solidFill>
                <a:effectLst/>
                <a:uFillTx/>
                <a:latin typeface="Calibri"/>
                <a:ea typeface="Consolas"/>
              </a:rPr>
              <a:t> sequences </a:t>
            </a:r>
            <a:r>
              <a:rPr b="0" lang="en-US" sz="2000" strike="noStrike" u="none">
                <a:solidFill>
                  <a:schemeClr val="dk2"/>
                </a:solidFill>
                <a:effectLst/>
                <a:uFillTx/>
                <a:latin typeface="Consolas"/>
                <a:ea typeface="Consolas"/>
              </a:rPr>
              <a:t>==&gt;</a:t>
            </a:r>
            <a:r>
              <a:rPr b="0" lang="en-US" sz="2000" strike="noStrike" u="none">
                <a:solidFill>
                  <a:schemeClr val="dk2"/>
                </a:solidFill>
                <a:effectLst/>
                <a:uFillTx/>
                <a:latin typeface="Calibri"/>
                <a:ea typeface="Consolas"/>
              </a:rPr>
              <a:t> Scatter/Gather IO</a:t>
            </a:r>
            <a:endParaRPr b="0" lang="en-GB" sz="2000" strike="noStrike" u="none">
              <a:solidFill>
                <a:schemeClr val="lt1"/>
              </a:solidFill>
              <a:effectLst/>
              <a:uFillTx/>
              <a:latin typeface="Calibri"/>
            </a:endParaRPr>
          </a:p>
          <a:p>
            <a:pPr marL="214200" indent="-214200" defTabSz="343080">
              <a:lnSpc>
                <a:spcPct val="100000"/>
              </a:lnSpc>
              <a:spcAft>
                <a:spcPts val="751"/>
              </a:spcAft>
              <a:buClr>
                <a:srgbClr val="ffffff"/>
              </a:buClr>
              <a:buFont typeface="Arial"/>
              <a:buChar char="•"/>
            </a:pPr>
            <a:r>
              <a:rPr b="0" lang="en-US" sz="2000" strike="noStrike" u="none">
                <a:solidFill>
                  <a:schemeClr val="dk2"/>
                </a:solidFill>
                <a:effectLst/>
                <a:uFillTx/>
                <a:latin typeface="Calibri"/>
                <a:ea typeface="Consolas"/>
              </a:rPr>
              <a:t>Blocking operations ==&gt; async block reads executed out of order</a:t>
            </a:r>
            <a:endParaRPr b="0" lang="en-GB" sz="2000" strike="noStrike" u="none">
              <a:solidFill>
                <a:schemeClr val="lt1"/>
              </a:solidFill>
              <a:effectLst/>
              <a:uFillTx/>
              <a:latin typeface="Calibri"/>
            </a:endParaRPr>
          </a:p>
          <a:p>
            <a:pPr marL="214200" indent="-214200" defTabSz="343080">
              <a:lnSpc>
                <a:spcPct val="100000"/>
              </a:lnSpc>
              <a:spcAft>
                <a:spcPts val="751"/>
              </a:spcAft>
              <a:buClr>
                <a:srgbClr val="ffffff"/>
              </a:buClr>
              <a:buFont typeface="Arial"/>
              <a:buChar char="•"/>
            </a:pPr>
            <a:r>
              <a:rPr b="0" lang="en-US" sz="2000" strike="noStrike" u="none">
                <a:solidFill>
                  <a:schemeClr val="dk2"/>
                </a:solidFill>
                <a:effectLst/>
                <a:uFillTx/>
                <a:latin typeface="Calibri"/>
                <a:ea typeface="Consolas"/>
              </a:rPr>
              <a:t>TODO: How to work with Eventually Consistent data?</a:t>
            </a:r>
            <a:endParaRPr b="0" lang="en-GB" sz="2000" strike="noStrike" u="none">
              <a:solidFill>
                <a:schemeClr val="lt1"/>
              </a:solidFill>
              <a:effectLst/>
              <a:uFillTx/>
              <a:latin typeface="Calibri"/>
            </a:endParaRPr>
          </a:p>
        </p:txBody>
      </p:sp>
      <p:sp>
        <p:nvSpPr>
          <p:cNvPr id="191" name="Rectangle 3"/>
          <p:cNvSpPr/>
          <p:nvPr/>
        </p:nvSpPr>
        <p:spPr>
          <a:xfrm>
            <a:off x="3245400" y="4097520"/>
            <a:ext cx="4695480" cy="46116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pPr>
            <a:r>
              <a:rPr b="0" lang="en-GB" sz="2400" strike="noStrike" u="none">
                <a:solidFill>
                  <a:schemeClr val="lt1"/>
                </a:solidFill>
                <a:effectLst/>
                <a:uFillTx/>
                <a:latin typeface="Calibri"/>
                <a:ea typeface="Arial"/>
              </a:rPr>
              <a:t>HADOOP-11867</a:t>
            </a:r>
            <a:endParaRPr b="0" lang="en-GB" sz="24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 name="Rectangle 1"/>
          <p:cNvSpPr/>
          <p:nvPr/>
        </p:nvSpPr>
        <p:spPr>
          <a:xfrm>
            <a:off x="710280" y="324000"/>
            <a:ext cx="3619440" cy="5227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GB" sz="2800" strike="noStrike" u="none">
                <a:solidFill>
                  <a:schemeClr val="lt1"/>
                </a:solidFill>
                <a:effectLst/>
                <a:uFillTx/>
                <a:latin typeface="Calibri Light"/>
                <a:ea typeface="Arial"/>
              </a:rPr>
              <a:t>Me: stevel@apache.org</a:t>
            </a:r>
            <a:endParaRPr b="0" lang="en-GB" sz="2800" strike="noStrike" u="none">
              <a:solidFill>
                <a:srgbClr val="ffffff"/>
              </a:solidFill>
              <a:effectLst/>
              <a:uFillTx/>
              <a:latin typeface="Arial"/>
            </a:endParaRPr>
          </a:p>
        </p:txBody>
      </p:sp>
      <p:pic>
        <p:nvPicPr>
          <p:cNvPr id="38" name="Content Placeholder 7" descr=""/>
          <p:cNvPicPr/>
          <p:nvPr/>
        </p:nvPicPr>
        <p:blipFill>
          <a:blip r:embed="rId1"/>
          <a:stretch/>
        </p:blipFill>
        <p:spPr>
          <a:xfrm>
            <a:off x="913320" y="1440720"/>
            <a:ext cx="3225600" cy="2926440"/>
          </a:xfrm>
          <a:prstGeom prst="rect">
            <a:avLst/>
          </a:prstGeom>
          <a:noFill/>
          <a:ln w="0">
            <a:noFill/>
          </a:ln>
        </p:spPr>
      </p:pic>
      <p:sp>
        <p:nvSpPr>
          <p:cNvPr id="39" name="TextBox 3"/>
          <p:cNvSpPr/>
          <p:nvPr/>
        </p:nvSpPr>
        <p:spPr>
          <a:xfrm>
            <a:off x="4572000" y="1099800"/>
            <a:ext cx="4015080" cy="2742840"/>
          </a:xfrm>
          <a:prstGeom prst="rect">
            <a:avLst/>
          </a:prstGeom>
          <a:noFill/>
          <a:ln w="0">
            <a:noFill/>
          </a:ln>
        </p:spPr>
        <p:style>
          <a:lnRef idx="0"/>
          <a:fillRef idx="0"/>
          <a:effectRef idx="0"/>
          <a:fontRef idx="minor"/>
        </p:style>
        <p:txBody>
          <a:bodyPr lIns="90000" rIns="90000" tIns="45000" bIns="45000" anchor="t">
            <a:noAutofit/>
          </a:bodyPr>
          <a:p>
            <a:pPr marL="285840" indent="-285840">
              <a:lnSpc>
                <a:spcPct val="100000"/>
              </a:lnSpc>
              <a:buClr>
                <a:srgbClr val="f2f2f2"/>
              </a:buClr>
              <a:buFont typeface="Arial"/>
              <a:buChar char="•"/>
            </a:pPr>
            <a:r>
              <a:rPr b="0" lang="en-GB" sz="2400" strike="noStrike" u="none">
                <a:solidFill>
                  <a:schemeClr val="lt1">
                    <a:lumMod val="95000"/>
                  </a:schemeClr>
                </a:solidFill>
                <a:effectLst/>
                <a:uFillTx/>
                <a:latin typeface="Calibri"/>
                <a:ea typeface="Arial"/>
              </a:rPr>
              <a:t>Hadoop committer ~10 years</a:t>
            </a:r>
            <a:endParaRPr b="0" lang="en-GB" sz="2400" strike="noStrike" u="none">
              <a:solidFill>
                <a:srgbClr val="ffffff"/>
              </a:solidFill>
              <a:effectLst/>
              <a:uFillTx/>
              <a:latin typeface="Arial"/>
            </a:endParaRPr>
          </a:p>
          <a:p>
            <a:pPr>
              <a:lnSpc>
                <a:spcPct val="100000"/>
              </a:lnSpc>
            </a:pPr>
            <a:endParaRPr b="0" lang="en-GB" sz="2400" strike="noStrike" u="none">
              <a:solidFill>
                <a:srgbClr val="ffffff"/>
              </a:solidFill>
              <a:effectLst/>
              <a:uFillTx/>
              <a:latin typeface="Arial"/>
            </a:endParaRPr>
          </a:p>
          <a:p>
            <a:pPr marL="285840" indent="-285840">
              <a:lnSpc>
                <a:spcPct val="100000"/>
              </a:lnSpc>
              <a:buClr>
                <a:srgbClr val="f2f2f2"/>
              </a:buClr>
              <a:buFont typeface="Arial"/>
              <a:buChar char="•"/>
            </a:pPr>
            <a:r>
              <a:rPr b="0" lang="en-GB" sz="2400" strike="noStrike" u="none">
                <a:solidFill>
                  <a:schemeClr val="lt1">
                    <a:lumMod val="95000"/>
                  </a:schemeClr>
                </a:solidFill>
                <a:effectLst/>
                <a:uFillTx/>
                <a:latin typeface="Calibri"/>
                <a:ea typeface="Arial"/>
              </a:rPr>
              <a:t>Object storage</a:t>
            </a:r>
            <a:endParaRPr b="0" lang="en-GB" sz="2400" strike="noStrike" u="none">
              <a:solidFill>
                <a:srgbClr val="ffffff"/>
              </a:solidFill>
              <a:effectLst/>
              <a:uFillTx/>
              <a:latin typeface="Arial"/>
            </a:endParaRPr>
          </a:p>
          <a:p>
            <a:pPr>
              <a:lnSpc>
                <a:spcPct val="100000"/>
              </a:lnSpc>
            </a:pPr>
            <a:endParaRPr b="0" lang="en-GB" sz="2400" strike="noStrike" u="none">
              <a:solidFill>
                <a:srgbClr val="ffffff"/>
              </a:solidFill>
              <a:effectLst/>
              <a:uFillTx/>
              <a:latin typeface="Arial"/>
            </a:endParaRPr>
          </a:p>
          <a:p>
            <a:pPr marL="285840" indent="-285840">
              <a:lnSpc>
                <a:spcPct val="100000"/>
              </a:lnSpc>
              <a:buClr>
                <a:srgbClr val="f2f2f2"/>
              </a:buClr>
              <a:buFont typeface="Arial"/>
              <a:buChar char="•"/>
            </a:pPr>
            <a:r>
              <a:rPr b="0" lang="en-GB" sz="2400" strike="noStrike" u="none">
                <a:solidFill>
                  <a:schemeClr val="lt1">
                    <a:lumMod val="95000"/>
                  </a:schemeClr>
                </a:solidFill>
                <a:effectLst/>
                <a:uFillTx/>
                <a:latin typeface="Calibri"/>
                <a:ea typeface="Arial"/>
              </a:rPr>
              <a:t>The lower bits of your stack traces belong to me</a:t>
            </a:r>
            <a:endParaRPr b="0" lang="en-GB" sz="2400" strike="noStrike" u="none">
              <a:solidFill>
                <a:srgbClr val="ffffff"/>
              </a:solidFill>
              <a:effectLst/>
              <a:uFillTx/>
              <a:latin typeface="Arial"/>
            </a:endParaRPr>
          </a:p>
          <a:p>
            <a:pPr>
              <a:lnSpc>
                <a:spcPct val="100000"/>
              </a:lnSpc>
            </a:pPr>
            <a:endParaRPr b="0" lang="en-GB" sz="24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92" name="Picture 2" descr=""/>
          <p:cNvPicPr/>
          <p:nvPr/>
        </p:nvPicPr>
        <p:blipFill>
          <a:blip r:embed="rId1"/>
          <a:stretch/>
        </p:blipFill>
        <p:spPr>
          <a:xfrm>
            <a:off x="1143000" y="0"/>
            <a:ext cx="6857640" cy="5143320"/>
          </a:xfrm>
          <a:prstGeom prst="rect">
            <a:avLst/>
          </a:prstGeom>
          <a:noFill/>
          <a:ln w="0">
            <a:noFill/>
          </a:ln>
        </p:spPr>
      </p:pic>
      <p:sp>
        <p:nvSpPr>
          <p:cNvPr id="193" name="TextBox 5"/>
          <p:cNvSpPr/>
          <p:nvPr/>
        </p:nvSpPr>
        <p:spPr>
          <a:xfrm>
            <a:off x="3427920" y="4023720"/>
            <a:ext cx="2933640" cy="1015200"/>
          </a:xfrm>
          <a:prstGeom prst="rect">
            <a:avLst/>
          </a:prstGeom>
          <a:solidFill>
            <a:schemeClr val="lt1">
              <a:alpha val="50000"/>
            </a:schemeClr>
          </a:solidFill>
          <a:ln w="0">
            <a:noFill/>
          </a:ln>
        </p:spPr>
        <p:style>
          <a:lnRef idx="0"/>
          <a:fillRef idx="0"/>
          <a:effectRef idx="0"/>
          <a:fontRef idx="minor"/>
        </p:style>
        <p:txBody>
          <a:bodyPr lIns="90000" rIns="90000" tIns="45000" bIns="45000" anchor="t">
            <a:spAutoFit/>
          </a:bodyPr>
          <a:p>
            <a:pPr>
              <a:lnSpc>
                <a:spcPct val="100000"/>
              </a:lnSpc>
            </a:pPr>
            <a:r>
              <a:rPr b="0" lang="en-US" sz="2000" strike="noStrike" u="none">
                <a:solidFill>
                  <a:schemeClr val="dk1"/>
                </a:solidFill>
                <a:effectLst/>
                <a:uFillTx/>
                <a:latin typeface="Calibri"/>
                <a:ea typeface="Calibri"/>
              </a:rPr>
              <a:t>SSD via SATA</a:t>
            </a:r>
            <a:endParaRPr b="0" lang="en-GB" sz="2000" strike="noStrike" u="none">
              <a:solidFill>
                <a:srgbClr val="000000"/>
              </a:solidFill>
              <a:effectLst/>
              <a:uFillTx/>
              <a:latin typeface="Arial"/>
            </a:endParaRPr>
          </a:p>
          <a:p>
            <a:pPr>
              <a:lnSpc>
                <a:spcPct val="100000"/>
              </a:lnSpc>
            </a:pPr>
            <a:r>
              <a:rPr b="0" lang="en-US" sz="2000" strike="noStrike" u="none">
                <a:solidFill>
                  <a:schemeClr val="dk1"/>
                </a:solidFill>
                <a:effectLst/>
                <a:uFillTx/>
                <a:latin typeface="Calibri"/>
                <a:ea typeface="Calibri"/>
              </a:rPr>
              <a:t>SSD via NVMe/M.2</a:t>
            </a:r>
            <a:endParaRPr b="0" lang="en-GB" sz="2000" strike="noStrike" u="none">
              <a:solidFill>
                <a:srgbClr val="000000"/>
              </a:solidFill>
              <a:effectLst/>
              <a:uFillTx/>
              <a:latin typeface="Arial"/>
            </a:endParaRPr>
          </a:p>
          <a:p>
            <a:pPr>
              <a:lnSpc>
                <a:spcPct val="100000"/>
              </a:lnSpc>
            </a:pPr>
            <a:r>
              <a:rPr b="0" lang="en-US" sz="2000" strike="noStrike" u="none">
                <a:solidFill>
                  <a:schemeClr val="dk1"/>
                </a:solidFill>
                <a:effectLst/>
                <a:uFillTx/>
                <a:latin typeface="Calibri"/>
                <a:ea typeface="Calibri"/>
              </a:rPr>
              <a:t>Future NVM technologies</a:t>
            </a:r>
            <a:endParaRPr b="0" lang="en-GB" sz="2000" strike="noStrike" u="none">
              <a:solidFill>
                <a:srgbClr val="000000"/>
              </a:solidFill>
              <a:effectLst/>
              <a:uFillTx/>
              <a:latin typeface="Arial"/>
            </a:endParaRPr>
          </a:p>
        </p:txBody>
      </p:sp>
      <p:sp>
        <p:nvSpPr>
          <p:cNvPr id="194" name="TextBox 3"/>
          <p:cNvSpPr/>
          <p:nvPr/>
        </p:nvSpPr>
        <p:spPr>
          <a:xfrm>
            <a:off x="1266840" y="223560"/>
            <a:ext cx="4491360" cy="522720"/>
          </a:xfrm>
          <a:prstGeom prst="rect">
            <a:avLst/>
          </a:prstGeom>
          <a:solidFill>
            <a:schemeClr val="lt1">
              <a:alpha val="70000"/>
            </a:schemeClr>
          </a:solidFill>
          <a:ln w="0">
            <a:noFill/>
          </a:ln>
        </p:spPr>
        <p:style>
          <a:lnRef idx="0"/>
          <a:fillRef idx="0"/>
          <a:effectRef idx="0"/>
          <a:fontRef idx="minor"/>
        </p:style>
        <p:txBody>
          <a:bodyPr lIns="90000" rIns="90000" tIns="45000" bIns="45000" anchor="t">
            <a:spAutoFit/>
          </a:bodyPr>
          <a:p>
            <a:pPr>
              <a:lnSpc>
                <a:spcPct val="100000"/>
              </a:lnSpc>
            </a:pPr>
            <a:r>
              <a:rPr b="0" lang="en-US" sz="2800" strike="noStrike" u="none">
                <a:solidFill>
                  <a:schemeClr val="dk1"/>
                </a:solidFill>
                <a:effectLst/>
                <a:uFillTx/>
                <a:latin typeface="Calibri Light"/>
                <a:ea typeface="Calibri"/>
              </a:rPr>
              <a:t>Model and API #2: memory</a:t>
            </a:r>
            <a:endParaRPr b="0" lang="en-GB"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95" name="TextBox 4"/>
          <p:cNvSpPr/>
          <p:nvPr/>
        </p:nvSpPr>
        <p:spPr>
          <a:xfrm>
            <a:off x="704520" y="323280"/>
            <a:ext cx="7772040" cy="427032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pPr>
            <a:r>
              <a:rPr b="0" lang="en-US" sz="1800" strike="noStrike" u="none">
                <a:solidFill>
                  <a:srgbClr val="fd8b07"/>
                </a:solidFill>
                <a:effectLst/>
                <a:uFillTx/>
                <a:latin typeface="Consolas"/>
                <a:ea typeface="Consolas"/>
              </a:rPr>
              <a:t>typedef struct</a:t>
            </a:r>
            <a:r>
              <a:rPr b="0" lang="en-US" sz="1800" strike="noStrike" u="none">
                <a:solidFill>
                  <a:schemeClr val="dk2"/>
                </a:solidFill>
                <a:effectLst/>
                <a:uFillTx/>
                <a:latin typeface="Consolas"/>
                <a:ea typeface="Consolas"/>
              </a:rPr>
              <a:t> </a:t>
            </a:r>
            <a:r>
              <a:rPr b="0" lang="en-US" sz="1800" strike="noStrike" u="none">
                <a:solidFill>
                  <a:srgbClr val="e3f786"/>
                </a:solidFill>
                <a:effectLst/>
                <a:uFillTx/>
                <a:latin typeface="Consolas"/>
                <a:ea typeface="Consolas"/>
              </a:rPr>
              <a:t>record_struct</a:t>
            </a:r>
            <a:r>
              <a:rPr b="0" lang="en-US" sz="1800" strike="noStrike" u="none">
                <a:solidFill>
                  <a:schemeClr val="dk2"/>
                </a:solidFill>
                <a:effectLst/>
                <a:uFillTx/>
                <a:latin typeface="Consolas"/>
                <a:ea typeface="Consolas"/>
              </a:rPr>
              <a:t> </a:t>
            </a:r>
            <a:r>
              <a:rPr b="0" lang="en-US" sz="1800" strike="noStrike" u="none">
                <a:solidFill>
                  <a:schemeClr val="lt1"/>
                </a:solidFill>
                <a:effectLst/>
                <a:uFillTx/>
                <a:latin typeface="Consolas"/>
                <a:ea typeface="Consolas"/>
              </a:rPr>
              <a:t>{</a:t>
            </a:r>
            <a:endParaRPr b="0" lang="en-GB" sz="1800" strike="noStrike" u="none">
              <a:solidFill>
                <a:srgbClr val="ffffff"/>
              </a:solidFill>
              <a:effectLst/>
              <a:uFillTx/>
              <a:latin typeface="Arial"/>
            </a:endParaRPr>
          </a:p>
          <a:p>
            <a:pPr>
              <a:lnSpc>
                <a:spcPct val="100000"/>
              </a:lnSpc>
            </a:pPr>
            <a:r>
              <a:rPr b="0" lang="en-US" sz="1800" strike="noStrike" u="none">
                <a:solidFill>
                  <a:schemeClr val="dk2"/>
                </a:solidFill>
                <a:effectLst/>
                <a:uFillTx/>
                <a:latin typeface="Consolas"/>
                <a:ea typeface="Consolas"/>
              </a:rPr>
              <a:t>  </a:t>
            </a:r>
            <a:r>
              <a:rPr b="0" lang="en-US" sz="1800" strike="noStrike" u="none">
                <a:solidFill>
                  <a:srgbClr val="fd8b07"/>
                </a:solidFill>
                <a:effectLst/>
                <a:uFillTx/>
                <a:latin typeface="Consolas"/>
                <a:ea typeface="Consolas"/>
              </a:rPr>
              <a:t>int </a:t>
            </a:r>
            <a:r>
              <a:rPr b="0" lang="en-US" sz="1800" strike="noStrike" u="none">
                <a:solidFill>
                  <a:schemeClr val="lt1"/>
                </a:solidFill>
                <a:effectLst/>
                <a:uFillTx/>
                <a:latin typeface="Consolas"/>
                <a:ea typeface="Consolas"/>
              </a:rPr>
              <a:t>field1, field2;</a:t>
            </a:r>
            <a:endParaRPr b="0" lang="en-GB" sz="1800" strike="noStrike" u="none">
              <a:solidFill>
                <a:srgbClr val="ffffff"/>
              </a:solidFill>
              <a:effectLst/>
              <a:uFillTx/>
              <a:latin typeface="Arial"/>
            </a:endParaRPr>
          </a:p>
          <a:p>
            <a:pPr>
              <a:lnSpc>
                <a:spcPct val="100000"/>
              </a:lnSpc>
            </a:pPr>
            <a:r>
              <a:rPr b="0" lang="en-US" sz="1800" strike="noStrike" u="none">
                <a:solidFill>
                  <a:schemeClr val="dk2"/>
                </a:solidFill>
                <a:effectLst/>
                <a:uFillTx/>
                <a:latin typeface="Consolas"/>
                <a:ea typeface="Consolas"/>
              </a:rPr>
              <a:t>  </a:t>
            </a:r>
            <a:r>
              <a:rPr b="0" lang="en-US" sz="1800" strike="noStrike" u="none">
                <a:solidFill>
                  <a:srgbClr val="fd8b07"/>
                </a:solidFill>
                <a:effectLst/>
                <a:uFillTx/>
                <a:latin typeface="Consolas"/>
                <a:ea typeface="Consolas"/>
              </a:rPr>
              <a:t>long</a:t>
            </a:r>
            <a:r>
              <a:rPr b="0" lang="en-US" sz="1800" strike="noStrike" u="none">
                <a:solidFill>
                  <a:schemeClr val="dk2"/>
                </a:solidFill>
                <a:effectLst/>
                <a:uFillTx/>
                <a:latin typeface="Consolas"/>
                <a:ea typeface="Consolas"/>
              </a:rPr>
              <a:t> </a:t>
            </a:r>
            <a:r>
              <a:rPr b="0" lang="en-US" sz="1800" strike="noStrike" u="none">
                <a:solidFill>
                  <a:schemeClr val="lt1"/>
                </a:solidFill>
                <a:effectLst/>
                <a:uFillTx/>
                <a:latin typeface="Consolas"/>
                <a:ea typeface="Consolas"/>
              </a:rPr>
              <a:t>next;</a:t>
            </a:r>
            <a:endParaRPr b="0" lang="en-GB" sz="1800" strike="noStrike" u="none">
              <a:solidFill>
                <a:srgbClr val="ffffff"/>
              </a:solidFill>
              <a:effectLst/>
              <a:uFillTx/>
              <a:latin typeface="Arial"/>
            </a:endParaRPr>
          </a:p>
          <a:p>
            <a:pPr>
              <a:lnSpc>
                <a:spcPct val="100000"/>
              </a:lnSpc>
            </a:pPr>
            <a:r>
              <a:rPr b="0" lang="en-US" sz="1800" strike="noStrike" u="none">
                <a:solidFill>
                  <a:schemeClr val="lt1"/>
                </a:solidFill>
                <a:effectLst/>
                <a:uFillTx/>
                <a:latin typeface="Consolas"/>
                <a:ea typeface="Consolas"/>
              </a:rPr>
              <a:t>}</a:t>
            </a:r>
            <a:r>
              <a:rPr b="0" lang="en-US" sz="1800" strike="noStrike" u="none">
                <a:solidFill>
                  <a:schemeClr val="accent1">
                    <a:lumMod val="40000"/>
                    <a:lumOff val="60000"/>
                  </a:schemeClr>
                </a:solidFill>
                <a:effectLst/>
                <a:uFillTx/>
                <a:latin typeface="Consolas"/>
                <a:ea typeface="Consolas"/>
              </a:rPr>
              <a:t> </a:t>
            </a:r>
            <a:r>
              <a:rPr b="0" lang="en-US" sz="1800" strike="noStrike" u="none">
                <a:solidFill>
                  <a:srgbClr val="e3f786"/>
                </a:solidFill>
                <a:effectLst/>
                <a:uFillTx/>
                <a:latin typeface="Consolas"/>
                <a:ea typeface="Consolas"/>
              </a:rPr>
              <a:t>record;</a:t>
            </a:r>
            <a:endParaRPr b="0" lang="en-GB" sz="1800" strike="noStrike" u="none">
              <a:solidFill>
                <a:srgbClr val="ffffff"/>
              </a:solidFill>
              <a:effectLst/>
              <a:uFillTx/>
              <a:latin typeface="Arial"/>
            </a:endParaRPr>
          </a:p>
          <a:p>
            <a:pPr>
              <a:lnSpc>
                <a:spcPct val="100000"/>
              </a:lnSpc>
            </a:pPr>
            <a:br>
              <a:rPr sz="1800"/>
            </a:br>
            <a:r>
              <a:rPr b="0" lang="en-US" sz="1800" strike="noStrike" u="none">
                <a:solidFill>
                  <a:srgbClr val="fd8b07"/>
                </a:solidFill>
                <a:effectLst/>
                <a:uFillTx/>
                <a:latin typeface="Consolas"/>
                <a:ea typeface="Consolas"/>
              </a:rPr>
              <a:t>int </a:t>
            </a:r>
            <a:r>
              <a:rPr b="0" lang="en-US" sz="1800" strike="noStrike" u="none">
                <a:solidFill>
                  <a:srgbClr val="4ab8ff"/>
                </a:solidFill>
                <a:effectLst/>
                <a:uFillTx/>
                <a:latin typeface="Consolas"/>
                <a:ea typeface="Consolas"/>
              </a:rPr>
              <a:t>fd</a:t>
            </a:r>
            <a:r>
              <a:rPr b="0" lang="en-US" sz="1800" strike="noStrike" u="none">
                <a:solidFill>
                  <a:schemeClr val="lt1"/>
                </a:solidFill>
                <a:effectLst/>
                <a:uFillTx/>
                <a:latin typeface="Consolas"/>
                <a:ea typeface="Consolas"/>
              </a:rPr>
              <a:t> = </a:t>
            </a:r>
            <a:r>
              <a:rPr b="0" lang="en-US" sz="1800" strike="noStrike" u="none">
                <a:solidFill>
                  <a:srgbClr val="e3f786"/>
                </a:solidFill>
                <a:effectLst/>
                <a:uFillTx/>
                <a:latin typeface="Consolas"/>
                <a:ea typeface="Consolas"/>
              </a:rPr>
              <a:t>open</a:t>
            </a:r>
            <a:r>
              <a:rPr b="0" lang="en-US" sz="1800" strike="noStrike" u="none">
                <a:solidFill>
                  <a:schemeClr val="accent2">
                    <a:lumMod val="40000"/>
                    <a:lumOff val="60000"/>
                  </a:schemeClr>
                </a:solidFill>
                <a:effectLst/>
                <a:uFillTx/>
                <a:latin typeface="Consolas"/>
                <a:ea typeface="Consolas"/>
              </a:rPr>
              <a:t>("/</a:t>
            </a:r>
            <a:r>
              <a:rPr b="0" lang="en-US" sz="1800" strike="noStrike" u="none">
                <a:solidFill>
                  <a:srgbClr val="da95d7"/>
                </a:solidFill>
                <a:effectLst/>
                <a:uFillTx/>
                <a:latin typeface="Consolas"/>
                <a:ea typeface="Consolas"/>
              </a:rPr>
              <a:t>shared/dbase"</a:t>
            </a:r>
            <a:r>
              <a:rPr b="0" lang="en-US" sz="1800" strike="noStrike" u="none">
                <a:solidFill>
                  <a:schemeClr val="lt1"/>
                </a:solidFill>
                <a:effectLst/>
                <a:uFillTx/>
                <a:latin typeface="Consolas"/>
                <a:ea typeface="Consolas"/>
              </a:rPr>
              <a:t>,</a:t>
            </a:r>
            <a:r>
              <a:rPr b="0" lang="en-US" sz="1800" strike="noStrike" u="none">
                <a:solidFill>
                  <a:schemeClr val="dk2"/>
                </a:solidFill>
                <a:effectLst/>
                <a:uFillTx/>
                <a:latin typeface="Consolas"/>
                <a:ea typeface="Consolas"/>
              </a:rPr>
              <a:t> </a:t>
            </a:r>
            <a:r>
              <a:rPr b="0" lang="en-US" sz="1800" strike="noStrike" u="none">
                <a:solidFill>
                  <a:srgbClr val="e3f786"/>
                </a:solidFill>
                <a:effectLst/>
                <a:uFillTx/>
                <a:latin typeface="Consolas"/>
                <a:ea typeface="Consolas"/>
              </a:rPr>
              <a:t>O_CREAT</a:t>
            </a:r>
            <a:r>
              <a:rPr b="0" lang="en-US" sz="1800" strike="noStrike" u="none">
                <a:solidFill>
                  <a:schemeClr val="dk2"/>
                </a:solidFill>
                <a:effectLst/>
                <a:uFillTx/>
                <a:latin typeface="Consolas"/>
                <a:ea typeface="Consolas"/>
              </a:rPr>
              <a:t> </a:t>
            </a:r>
            <a:r>
              <a:rPr b="0" lang="en-US" sz="1800" strike="noStrike" u="none">
                <a:solidFill>
                  <a:schemeClr val="lt1"/>
                </a:solidFill>
                <a:effectLst/>
                <a:uFillTx/>
                <a:latin typeface="Consolas"/>
                <a:ea typeface="Consolas"/>
              </a:rPr>
              <a:t>|</a:t>
            </a:r>
            <a:r>
              <a:rPr b="0" lang="en-US" sz="1800" strike="noStrike" u="none">
                <a:solidFill>
                  <a:schemeClr val="dk2"/>
                </a:solidFill>
                <a:effectLst/>
                <a:uFillTx/>
                <a:latin typeface="Consolas"/>
                <a:ea typeface="Consolas"/>
              </a:rPr>
              <a:t> </a:t>
            </a:r>
            <a:r>
              <a:rPr b="0" lang="en-US" sz="1800" strike="noStrike" u="none">
                <a:solidFill>
                  <a:srgbClr val="e3f786"/>
                </a:solidFill>
                <a:effectLst/>
                <a:uFillTx/>
                <a:latin typeface="Consolas"/>
                <a:ea typeface="Consolas"/>
              </a:rPr>
              <a:t>O_EXCL</a:t>
            </a:r>
            <a:r>
              <a:rPr b="0" lang="en-US" sz="1800" strike="noStrike" u="none">
                <a:solidFill>
                  <a:schemeClr val="lt1"/>
                </a:solidFill>
                <a:effectLst/>
                <a:uFillTx/>
                <a:latin typeface="Consolas"/>
                <a:ea typeface="Consolas"/>
              </a:rPr>
              <a:t>);</a:t>
            </a:r>
            <a:endParaRPr b="0" lang="en-GB" sz="1800" strike="noStrike" u="none">
              <a:solidFill>
                <a:srgbClr val="ffffff"/>
              </a:solidFill>
              <a:effectLst/>
              <a:uFillTx/>
              <a:latin typeface="Arial"/>
            </a:endParaRPr>
          </a:p>
          <a:p>
            <a:pPr>
              <a:lnSpc>
                <a:spcPct val="100000"/>
              </a:lnSpc>
            </a:pPr>
            <a:r>
              <a:rPr b="0" lang="en-US" sz="1800" strike="noStrike" u="none">
                <a:solidFill>
                  <a:srgbClr val="e3f786"/>
                </a:solidFill>
                <a:effectLst/>
                <a:uFillTx/>
                <a:latin typeface="Consolas"/>
                <a:ea typeface="Consolas"/>
              </a:rPr>
              <a:t>record</a:t>
            </a:r>
            <a:r>
              <a:rPr b="0" lang="en-US" sz="1800" strike="noStrike" u="none">
                <a:solidFill>
                  <a:schemeClr val="lt1"/>
                </a:solidFill>
                <a:effectLst/>
                <a:uFillTx/>
                <a:latin typeface="Consolas"/>
                <a:ea typeface="Consolas"/>
              </a:rPr>
              <a:t>*</a:t>
            </a:r>
            <a:r>
              <a:rPr b="0" lang="en-US" sz="1800" strike="noStrike" u="none">
                <a:solidFill>
                  <a:schemeClr val="dk2"/>
                </a:solidFill>
                <a:effectLst/>
                <a:uFillTx/>
                <a:latin typeface="Consolas"/>
                <a:ea typeface="Consolas"/>
              </a:rPr>
              <a:t> </a:t>
            </a:r>
            <a:r>
              <a:rPr b="0" lang="en-US" sz="1800" strike="noStrike" u="none">
                <a:solidFill>
                  <a:srgbClr val="4ab8ff"/>
                </a:solidFill>
                <a:effectLst/>
                <a:uFillTx/>
                <a:latin typeface="Consolas"/>
                <a:ea typeface="Consolas"/>
              </a:rPr>
              <a:t>data</a:t>
            </a:r>
            <a:r>
              <a:rPr b="0" lang="en-US" sz="1800" strike="noStrike" u="none">
                <a:solidFill>
                  <a:schemeClr val="lt1"/>
                </a:solidFill>
                <a:effectLst/>
                <a:uFillTx/>
                <a:latin typeface="Consolas"/>
                <a:ea typeface="Consolas"/>
              </a:rPr>
              <a:t> = (</a:t>
            </a:r>
            <a:r>
              <a:rPr b="0" lang="en-US" sz="1800" strike="noStrike" u="none">
                <a:solidFill>
                  <a:srgbClr val="e3f786"/>
                </a:solidFill>
                <a:effectLst/>
                <a:uFillTx/>
                <a:latin typeface="Consolas"/>
                <a:ea typeface="Consolas"/>
              </a:rPr>
              <a:t>record</a:t>
            </a:r>
            <a:r>
              <a:rPr b="0" lang="en-US" sz="1800" strike="noStrike" u="none">
                <a:solidFill>
                  <a:schemeClr val="lt1"/>
                </a:solidFill>
                <a:effectLst/>
                <a:uFillTx/>
                <a:latin typeface="Consolas"/>
                <a:ea typeface="Consolas"/>
              </a:rPr>
              <a:t>*) </a:t>
            </a:r>
            <a:r>
              <a:rPr b="0" lang="en-US" sz="1800" strike="noStrike" u="none">
                <a:solidFill>
                  <a:srgbClr val="e3f786"/>
                </a:solidFill>
                <a:effectLst/>
                <a:uFillTx/>
                <a:latin typeface="Consolas"/>
                <a:ea typeface="Consolas"/>
              </a:rPr>
              <a:t>mmap</a:t>
            </a:r>
            <a:r>
              <a:rPr b="0" lang="en-US" sz="1800" strike="noStrike" u="none">
                <a:solidFill>
                  <a:schemeClr val="lt1"/>
                </a:solidFill>
                <a:effectLst/>
                <a:uFillTx/>
                <a:latin typeface="Consolas"/>
                <a:ea typeface="Consolas"/>
              </a:rPr>
              <a:t>(</a:t>
            </a:r>
            <a:r>
              <a:rPr b="0" lang="en-US" sz="1800" strike="noStrike" u="none">
                <a:solidFill>
                  <a:srgbClr val="e3f786"/>
                </a:solidFill>
                <a:effectLst/>
                <a:uFillTx/>
                <a:latin typeface="Consolas"/>
                <a:ea typeface="Consolas"/>
              </a:rPr>
              <a:t>NULL</a:t>
            </a:r>
            <a:r>
              <a:rPr b="0" lang="en-US" sz="1800" strike="noStrike" u="none">
                <a:solidFill>
                  <a:schemeClr val="lt1"/>
                </a:solidFill>
                <a:effectLst/>
                <a:uFillTx/>
                <a:latin typeface="Consolas"/>
                <a:ea typeface="Consolas"/>
              </a:rPr>
              <a:t>, 8192,</a:t>
            </a:r>
            <a:endParaRPr b="0" lang="en-GB" sz="1800" strike="noStrike" u="none">
              <a:solidFill>
                <a:srgbClr val="ffffff"/>
              </a:solidFill>
              <a:effectLst/>
              <a:uFillTx/>
              <a:latin typeface="Arial"/>
            </a:endParaRPr>
          </a:p>
          <a:p>
            <a:pPr>
              <a:lnSpc>
                <a:spcPct val="100000"/>
              </a:lnSpc>
            </a:pPr>
            <a:r>
              <a:rPr b="0" lang="en-US" sz="1800" strike="noStrike" u="none">
                <a:solidFill>
                  <a:schemeClr val="dk2"/>
                </a:solidFill>
                <a:effectLst/>
                <a:uFillTx/>
                <a:latin typeface="Consolas"/>
                <a:ea typeface="Consolas"/>
              </a:rPr>
              <a:t>  </a:t>
            </a:r>
            <a:r>
              <a:rPr b="0" lang="en-US" sz="1800" strike="noStrike" u="none">
                <a:solidFill>
                  <a:srgbClr val="e3f786"/>
                </a:solidFill>
                <a:effectLst/>
                <a:uFillTx/>
                <a:latin typeface="Consolas"/>
                <a:ea typeface="Consolas"/>
              </a:rPr>
              <a:t>PROT_READ</a:t>
            </a:r>
            <a:r>
              <a:rPr b="0" lang="en-US" sz="1800" strike="noStrike" u="none">
                <a:solidFill>
                  <a:schemeClr val="lt1"/>
                </a:solidFill>
                <a:effectLst/>
                <a:uFillTx/>
                <a:latin typeface="Consolas"/>
                <a:ea typeface="Consolas"/>
              </a:rPr>
              <a:t> | </a:t>
            </a:r>
            <a:r>
              <a:rPr b="0" lang="en-US" sz="1800" strike="noStrike" u="none">
                <a:solidFill>
                  <a:srgbClr val="e3f786"/>
                </a:solidFill>
                <a:effectLst/>
                <a:uFillTx/>
                <a:latin typeface="Consolas"/>
                <a:ea typeface="Consolas"/>
              </a:rPr>
              <a:t>PROT_WRITE</a:t>
            </a:r>
            <a:r>
              <a:rPr b="0" lang="en-US" sz="1800" strike="noStrike" u="none">
                <a:solidFill>
                  <a:schemeClr val="lt1"/>
                </a:solidFill>
                <a:effectLst/>
                <a:uFillTx/>
                <a:latin typeface="Consolas"/>
                <a:ea typeface="Consolas"/>
              </a:rPr>
              <a:t>, </a:t>
            </a:r>
            <a:r>
              <a:rPr b="0" lang="en-US" sz="1800" strike="noStrike" u="none">
                <a:solidFill>
                  <a:srgbClr val="e3f786"/>
                </a:solidFill>
                <a:effectLst/>
                <a:uFillTx/>
                <a:latin typeface="Consolas"/>
                <a:ea typeface="Consolas"/>
              </a:rPr>
              <a:t>MAP_SHARED</a:t>
            </a:r>
            <a:r>
              <a:rPr b="0" lang="en-US" sz="1800" strike="noStrike" u="none">
                <a:solidFill>
                  <a:schemeClr val="lt1"/>
                </a:solidFill>
                <a:effectLst/>
                <a:uFillTx/>
                <a:latin typeface="Consolas"/>
                <a:ea typeface="Consolas"/>
              </a:rPr>
              <a:t>,</a:t>
            </a:r>
            <a:r>
              <a:rPr b="0" lang="en-US" sz="1800" strike="noStrike" u="none">
                <a:solidFill>
                  <a:schemeClr val="dk2"/>
                </a:solidFill>
                <a:effectLst/>
                <a:uFillTx/>
                <a:latin typeface="Consolas"/>
                <a:ea typeface="Consolas"/>
              </a:rPr>
              <a:t> </a:t>
            </a:r>
            <a:r>
              <a:rPr b="0" lang="en-US" sz="1800" strike="noStrike" u="none">
                <a:solidFill>
                  <a:srgbClr val="4ab8ff"/>
                </a:solidFill>
                <a:effectLst/>
                <a:uFillTx/>
                <a:latin typeface="Consolas"/>
                <a:ea typeface="Consolas"/>
              </a:rPr>
              <a:t>fd</a:t>
            </a:r>
            <a:r>
              <a:rPr b="0" lang="en-US" sz="1800" strike="noStrike" u="none">
                <a:solidFill>
                  <a:schemeClr val="lt1"/>
                </a:solidFill>
                <a:effectLst/>
                <a:uFillTx/>
                <a:latin typeface="Consolas"/>
                <a:ea typeface="Consolas"/>
              </a:rPr>
              <a:t>, 0);</a:t>
            </a:r>
            <a:endParaRPr b="0" lang="en-GB" sz="1800" strike="noStrike" u="none">
              <a:solidFill>
                <a:srgbClr val="ffffff"/>
              </a:solidFill>
              <a:effectLst/>
              <a:uFillTx/>
              <a:latin typeface="Arial"/>
            </a:endParaRPr>
          </a:p>
          <a:p>
            <a:pPr>
              <a:lnSpc>
                <a:spcPct val="100000"/>
              </a:lnSpc>
            </a:pPr>
            <a:endParaRPr b="0" lang="en-GB" sz="1800" strike="noStrike" u="none">
              <a:solidFill>
                <a:srgbClr val="ffffff"/>
              </a:solidFill>
              <a:effectLst/>
              <a:uFillTx/>
              <a:latin typeface="Arial"/>
            </a:endParaRPr>
          </a:p>
          <a:p>
            <a:pPr>
              <a:lnSpc>
                <a:spcPct val="100000"/>
              </a:lnSpc>
            </a:pPr>
            <a:r>
              <a:rPr b="0" lang="en-US" sz="1800" strike="noStrike" u="none">
                <a:solidFill>
                  <a:schemeClr val="lt1"/>
                </a:solidFill>
                <a:effectLst/>
                <a:uFillTx/>
                <a:latin typeface="Consolas"/>
                <a:ea typeface="Consolas"/>
              </a:rPr>
              <a:t>(*</a:t>
            </a:r>
            <a:r>
              <a:rPr b="0" lang="en-US" sz="1800" strike="noStrike" u="none">
                <a:solidFill>
                  <a:srgbClr val="4ab8ff"/>
                </a:solidFill>
                <a:effectLst/>
                <a:uFillTx/>
                <a:latin typeface="Consolas"/>
                <a:ea typeface="Consolas"/>
              </a:rPr>
              <a:t>data</a:t>
            </a:r>
            <a:r>
              <a:rPr b="0" lang="en-US" sz="1800" strike="noStrike" u="none">
                <a:solidFill>
                  <a:schemeClr val="lt1"/>
                </a:solidFill>
                <a:effectLst/>
                <a:uFillTx/>
                <a:latin typeface="Consolas"/>
                <a:ea typeface="Consolas"/>
              </a:rPr>
              <a:t>).field1 += 5;</a:t>
            </a:r>
            <a:endParaRPr b="0" lang="en-GB" sz="1800" strike="noStrike" u="none">
              <a:solidFill>
                <a:srgbClr val="ffffff"/>
              </a:solidFill>
              <a:effectLst/>
              <a:uFillTx/>
              <a:latin typeface="Arial"/>
            </a:endParaRPr>
          </a:p>
          <a:p>
            <a:pPr>
              <a:lnSpc>
                <a:spcPct val="100000"/>
              </a:lnSpc>
            </a:pPr>
            <a:r>
              <a:rPr b="0" lang="en-US" sz="1800" strike="noStrike" u="none">
                <a:solidFill>
                  <a:srgbClr val="4ab8ff"/>
                </a:solidFill>
                <a:effectLst/>
                <a:uFillTx/>
                <a:latin typeface="Consolas"/>
                <a:ea typeface="Consolas"/>
              </a:rPr>
              <a:t>data-</a:t>
            </a:r>
            <a:r>
              <a:rPr b="0" lang="en-US" sz="1800" strike="noStrike" u="none">
                <a:solidFill>
                  <a:schemeClr val="lt1"/>
                </a:solidFill>
                <a:effectLst/>
                <a:uFillTx/>
                <a:latin typeface="Consolas"/>
                <a:ea typeface="Consolas"/>
              </a:rPr>
              <a:t>&gt;field2 = </a:t>
            </a:r>
            <a:r>
              <a:rPr b="0" lang="en-US" sz="1800" strike="noStrike" u="none">
                <a:solidFill>
                  <a:srgbClr val="4ab8ff"/>
                </a:solidFill>
                <a:effectLst/>
                <a:uFillTx/>
                <a:latin typeface="Consolas"/>
                <a:ea typeface="Consolas"/>
              </a:rPr>
              <a:t>data</a:t>
            </a:r>
            <a:r>
              <a:rPr b="0" lang="en-US" sz="1800" strike="noStrike" u="none">
                <a:solidFill>
                  <a:schemeClr val="lt1"/>
                </a:solidFill>
                <a:effectLst/>
                <a:uFillTx/>
                <a:latin typeface="Consolas"/>
                <a:ea typeface="Consolas"/>
              </a:rPr>
              <a:t>-&gt;field1;</a:t>
            </a:r>
            <a:endParaRPr b="0" lang="en-GB" sz="1800" strike="noStrike" u="none">
              <a:solidFill>
                <a:srgbClr val="ffffff"/>
              </a:solidFill>
              <a:effectLst/>
              <a:uFillTx/>
              <a:latin typeface="Arial"/>
            </a:endParaRPr>
          </a:p>
          <a:p>
            <a:pPr>
              <a:lnSpc>
                <a:spcPct val="100000"/>
              </a:lnSpc>
            </a:pPr>
            <a:br>
              <a:rPr sz="1800"/>
            </a:br>
            <a:r>
              <a:rPr b="0" lang="en-US" sz="1800" strike="noStrike" u="none">
                <a:solidFill>
                  <a:srgbClr val="e3f786"/>
                </a:solidFill>
                <a:effectLst/>
                <a:uFillTx/>
                <a:latin typeface="Consolas"/>
                <a:ea typeface="Consolas"/>
              </a:rPr>
              <a:t>msync</a:t>
            </a:r>
            <a:r>
              <a:rPr b="0" lang="en-US" sz="1800" strike="noStrike" u="none">
                <a:solidFill>
                  <a:schemeClr val="lt1"/>
                </a:solidFill>
                <a:effectLst/>
                <a:uFillTx/>
                <a:latin typeface="Consolas"/>
                <a:ea typeface="Consolas"/>
              </a:rPr>
              <a:t>(</a:t>
            </a:r>
            <a:r>
              <a:rPr b="0" lang="en-US" sz="1800" strike="noStrike" u="none">
                <a:solidFill>
                  <a:srgbClr val="4ab8ff"/>
                </a:solidFill>
                <a:effectLst/>
                <a:uFillTx/>
                <a:latin typeface="Consolas"/>
                <a:ea typeface="Consolas"/>
              </a:rPr>
              <a:t>record</a:t>
            </a:r>
            <a:r>
              <a:rPr b="0" lang="en-US" sz="1800" strike="noStrike" u="none">
                <a:solidFill>
                  <a:schemeClr val="lt1"/>
                </a:solidFill>
                <a:effectLst/>
                <a:uFillTx/>
                <a:latin typeface="Consolas"/>
                <a:ea typeface="Consolas"/>
              </a:rPr>
              <a:t>, </a:t>
            </a:r>
            <a:r>
              <a:rPr b="0" lang="en-US" sz="1800" strike="noStrike" u="none">
                <a:solidFill>
                  <a:schemeClr val="lt2"/>
                </a:solidFill>
                <a:effectLst/>
                <a:uFillTx/>
                <a:latin typeface="Consolas"/>
                <a:ea typeface="Consolas"/>
              </a:rPr>
              <a:t>sizeof</a:t>
            </a:r>
            <a:r>
              <a:rPr b="0" lang="en-US" sz="1800" strike="noStrike" u="none">
                <a:solidFill>
                  <a:schemeClr val="lt1"/>
                </a:solidFill>
                <a:effectLst/>
                <a:uFillTx/>
                <a:latin typeface="Consolas"/>
                <a:ea typeface="Consolas"/>
              </a:rPr>
              <a:t>(</a:t>
            </a:r>
            <a:r>
              <a:rPr b="0" lang="en-US" sz="1800" strike="noStrike" u="none">
                <a:solidFill>
                  <a:srgbClr val="4ab8ff"/>
                </a:solidFill>
                <a:effectLst/>
                <a:uFillTx/>
                <a:latin typeface="Consolas"/>
                <a:ea typeface="Consolas"/>
              </a:rPr>
              <a:t>record</a:t>
            </a:r>
            <a:r>
              <a:rPr b="0" lang="en-US" sz="1800" strike="noStrike" u="none">
                <a:solidFill>
                  <a:schemeClr val="lt1"/>
                </a:solidFill>
                <a:effectLst/>
                <a:uFillTx/>
                <a:latin typeface="Consolas"/>
                <a:ea typeface="Consolas"/>
              </a:rPr>
              <a:t>), </a:t>
            </a:r>
            <a:r>
              <a:rPr b="0" lang="en-US" sz="1800" strike="noStrike" u="none">
                <a:solidFill>
                  <a:srgbClr val="e3f786"/>
                </a:solidFill>
                <a:effectLst/>
                <a:uFillTx/>
                <a:latin typeface="Consolas"/>
                <a:ea typeface="Consolas"/>
              </a:rPr>
              <a:t>MS_SYNC</a:t>
            </a:r>
            <a:r>
              <a:rPr b="0" lang="en-US" sz="1800" strike="noStrike" u="none">
                <a:solidFill>
                  <a:schemeClr val="lt1"/>
                </a:solidFill>
                <a:effectLst/>
                <a:uFillTx/>
                <a:latin typeface="Consolas"/>
                <a:ea typeface="Consolas"/>
              </a:rPr>
              <a:t> | </a:t>
            </a:r>
            <a:r>
              <a:rPr b="0" lang="en-US" sz="1800" strike="noStrike" u="none">
                <a:solidFill>
                  <a:srgbClr val="e3f786"/>
                </a:solidFill>
                <a:effectLst/>
                <a:uFillTx/>
                <a:latin typeface="Consolas"/>
                <a:ea typeface="Consolas"/>
              </a:rPr>
              <a:t>MS_INVALIDATE</a:t>
            </a:r>
            <a:r>
              <a:rPr b="0" lang="en-US" sz="1800" strike="noStrike" u="none">
                <a:solidFill>
                  <a:schemeClr val="lt1"/>
                </a:solidFill>
                <a:effectLst/>
                <a:uFillTx/>
                <a:latin typeface="Consolas"/>
                <a:ea typeface="Consolas"/>
              </a:rPr>
              <a:t>);</a:t>
            </a:r>
            <a:endParaRPr b="0" lang="en-GB"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96" name="TextBox 4"/>
          <p:cNvSpPr/>
          <p:nvPr/>
        </p:nvSpPr>
        <p:spPr>
          <a:xfrm>
            <a:off x="704520" y="323280"/>
            <a:ext cx="7772040" cy="427032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pPr>
            <a:r>
              <a:rPr b="0" lang="en-US" sz="1800" strike="noStrike" u="none">
                <a:solidFill>
                  <a:srgbClr val="fd8b07"/>
                </a:solidFill>
                <a:effectLst/>
                <a:uFillTx/>
                <a:latin typeface="Consolas"/>
                <a:ea typeface="Consolas"/>
              </a:rPr>
              <a:t>typedef struct</a:t>
            </a:r>
            <a:r>
              <a:rPr b="0" lang="en-US" sz="1800" strike="noStrike" u="none">
                <a:solidFill>
                  <a:schemeClr val="dk2"/>
                </a:solidFill>
                <a:effectLst/>
                <a:uFillTx/>
                <a:latin typeface="Consolas"/>
                <a:ea typeface="Consolas"/>
              </a:rPr>
              <a:t> </a:t>
            </a:r>
            <a:r>
              <a:rPr b="0" lang="en-US" sz="1800" strike="noStrike" u="none">
                <a:solidFill>
                  <a:srgbClr val="e3f786"/>
                </a:solidFill>
                <a:effectLst/>
                <a:uFillTx/>
                <a:latin typeface="Consolas"/>
                <a:ea typeface="Consolas"/>
              </a:rPr>
              <a:t>record_struct</a:t>
            </a:r>
            <a:r>
              <a:rPr b="0" lang="en-US" sz="1800" strike="noStrike" u="none">
                <a:solidFill>
                  <a:schemeClr val="dk2"/>
                </a:solidFill>
                <a:effectLst/>
                <a:uFillTx/>
                <a:latin typeface="Consolas"/>
                <a:ea typeface="Consolas"/>
              </a:rPr>
              <a:t> {</a:t>
            </a:r>
            <a:endParaRPr b="0" lang="en-GB" sz="1800" strike="noStrike" u="none">
              <a:solidFill>
                <a:srgbClr val="ffffff"/>
              </a:solidFill>
              <a:effectLst/>
              <a:uFillTx/>
              <a:latin typeface="Arial"/>
            </a:endParaRPr>
          </a:p>
          <a:p>
            <a:pPr>
              <a:lnSpc>
                <a:spcPct val="100000"/>
              </a:lnSpc>
            </a:pPr>
            <a:r>
              <a:rPr b="0" lang="en-US" sz="1800" strike="noStrike" u="none">
                <a:solidFill>
                  <a:schemeClr val="dk2"/>
                </a:solidFill>
                <a:effectLst/>
                <a:uFillTx/>
                <a:latin typeface="Consolas"/>
                <a:ea typeface="Consolas"/>
              </a:rPr>
              <a:t>  </a:t>
            </a:r>
            <a:r>
              <a:rPr b="0" lang="en-US" sz="1800" strike="noStrike" u="none">
                <a:solidFill>
                  <a:srgbClr val="fd8b07"/>
                </a:solidFill>
                <a:effectLst/>
                <a:uFillTx/>
                <a:latin typeface="Consolas"/>
                <a:ea typeface="Consolas"/>
              </a:rPr>
              <a:t>int</a:t>
            </a:r>
            <a:r>
              <a:rPr b="0" lang="en-US" sz="1800" strike="noStrike" u="none">
                <a:solidFill>
                  <a:schemeClr val="lt1"/>
                </a:solidFill>
                <a:effectLst/>
                <a:uFillTx/>
                <a:latin typeface="Consolas"/>
                <a:ea typeface="Consolas"/>
              </a:rPr>
              <a:t> field1, field2;</a:t>
            </a:r>
            <a:endParaRPr b="0" lang="en-GB" sz="1800" strike="noStrike" u="none">
              <a:solidFill>
                <a:srgbClr val="ffffff"/>
              </a:solidFill>
              <a:effectLst/>
              <a:uFillTx/>
              <a:latin typeface="Arial"/>
            </a:endParaRPr>
          </a:p>
          <a:p>
            <a:pPr>
              <a:lnSpc>
                <a:spcPct val="100000"/>
              </a:lnSpc>
            </a:pPr>
            <a:r>
              <a:rPr b="0" lang="en-US" sz="1800" strike="noStrike" u="none">
                <a:solidFill>
                  <a:schemeClr val="dk2"/>
                </a:solidFill>
                <a:effectLst/>
                <a:uFillTx/>
                <a:latin typeface="Consolas"/>
                <a:ea typeface="Consolas"/>
              </a:rPr>
              <a:t>  </a:t>
            </a:r>
            <a:r>
              <a:rPr b="0" lang="en-US" sz="1800" strike="noStrike" u="none">
                <a:solidFill>
                  <a:srgbClr val="e3f786"/>
                </a:solidFill>
                <a:effectLst/>
                <a:uFillTx/>
                <a:latin typeface="Consolas"/>
                <a:ea typeface="Consolas"/>
              </a:rPr>
              <a:t>record_struct</a:t>
            </a:r>
            <a:r>
              <a:rPr b="0" lang="en-US" sz="1800" strike="noStrike" u="none">
                <a:solidFill>
                  <a:schemeClr val="lt1"/>
                </a:solidFill>
                <a:effectLst/>
                <a:uFillTx/>
                <a:latin typeface="Consolas"/>
                <a:ea typeface="Consolas"/>
              </a:rPr>
              <a:t>* next;</a:t>
            </a:r>
            <a:endParaRPr b="0" lang="en-GB" sz="1800" strike="noStrike" u="none">
              <a:solidFill>
                <a:srgbClr val="ffffff"/>
              </a:solidFill>
              <a:effectLst/>
              <a:uFillTx/>
              <a:latin typeface="Arial"/>
            </a:endParaRPr>
          </a:p>
          <a:p>
            <a:pPr>
              <a:lnSpc>
                <a:spcPct val="100000"/>
              </a:lnSpc>
            </a:pPr>
            <a:r>
              <a:rPr b="0" lang="en-US" sz="1800" strike="noStrike" u="none">
                <a:solidFill>
                  <a:schemeClr val="lt1"/>
                </a:solidFill>
                <a:effectLst/>
                <a:uFillTx/>
                <a:latin typeface="Consolas"/>
                <a:ea typeface="Consolas"/>
              </a:rPr>
              <a:t>} </a:t>
            </a:r>
            <a:r>
              <a:rPr b="0" lang="en-US" sz="1800" strike="noStrike" u="none">
                <a:solidFill>
                  <a:srgbClr val="e3f786"/>
                </a:solidFill>
                <a:effectLst/>
                <a:uFillTx/>
                <a:latin typeface="Consolas"/>
                <a:ea typeface="Consolas"/>
              </a:rPr>
              <a:t>record;</a:t>
            </a:r>
            <a:endParaRPr b="0" lang="en-GB" sz="1800" strike="noStrike" u="none">
              <a:solidFill>
                <a:srgbClr val="ffffff"/>
              </a:solidFill>
              <a:effectLst/>
              <a:uFillTx/>
              <a:latin typeface="Arial"/>
            </a:endParaRPr>
          </a:p>
          <a:p>
            <a:pPr>
              <a:lnSpc>
                <a:spcPct val="100000"/>
              </a:lnSpc>
            </a:pPr>
            <a:br>
              <a:rPr sz="1800"/>
            </a:br>
            <a:r>
              <a:rPr b="0" lang="en-US" sz="1800" strike="noStrike" u="none">
                <a:solidFill>
                  <a:srgbClr val="fd8b07"/>
                </a:solidFill>
                <a:effectLst/>
                <a:uFillTx/>
                <a:latin typeface="Consolas"/>
                <a:ea typeface="Consolas"/>
              </a:rPr>
              <a:t>int </a:t>
            </a:r>
            <a:r>
              <a:rPr b="0" lang="en-US" sz="1800" strike="noStrike" u="none">
                <a:solidFill>
                  <a:srgbClr val="4ab8ff"/>
                </a:solidFill>
                <a:effectLst/>
                <a:uFillTx/>
                <a:latin typeface="Consolas"/>
                <a:ea typeface="Consolas"/>
              </a:rPr>
              <a:t>fd </a:t>
            </a:r>
            <a:r>
              <a:rPr b="0" lang="en-US" sz="1800" strike="noStrike" u="none">
                <a:solidFill>
                  <a:schemeClr val="dk2"/>
                </a:solidFill>
                <a:effectLst/>
                <a:uFillTx/>
                <a:latin typeface="Consolas"/>
                <a:ea typeface="Consolas"/>
              </a:rPr>
              <a:t>= </a:t>
            </a:r>
            <a:r>
              <a:rPr b="0" lang="en-US" sz="1800" strike="noStrike" u="none">
                <a:solidFill>
                  <a:srgbClr val="e3f786"/>
                </a:solidFill>
                <a:effectLst/>
                <a:uFillTx/>
                <a:latin typeface="Consolas"/>
                <a:ea typeface="Consolas"/>
              </a:rPr>
              <a:t>open</a:t>
            </a:r>
            <a:r>
              <a:rPr b="0" lang="en-US" sz="1800" strike="noStrike" u="none">
                <a:solidFill>
                  <a:schemeClr val="dk2"/>
                </a:solidFill>
                <a:effectLst/>
                <a:uFillTx/>
                <a:latin typeface="Consolas"/>
                <a:ea typeface="Consolas"/>
              </a:rPr>
              <a:t>(</a:t>
            </a:r>
            <a:r>
              <a:rPr b="0" lang="en-US" sz="1800" strike="noStrike" u="none">
                <a:solidFill>
                  <a:srgbClr val="da95d7"/>
                </a:solidFill>
                <a:effectLst/>
                <a:uFillTx/>
                <a:latin typeface="Consolas"/>
                <a:ea typeface="Consolas"/>
              </a:rPr>
              <a:t>"/shared/dbase"</a:t>
            </a:r>
            <a:r>
              <a:rPr b="0" lang="en-US" sz="1800" strike="noStrike" u="none">
                <a:solidFill>
                  <a:schemeClr val="dk2"/>
                </a:solidFill>
                <a:effectLst/>
                <a:uFillTx/>
                <a:latin typeface="Consolas"/>
                <a:ea typeface="Consolas"/>
              </a:rPr>
              <a:t>);</a:t>
            </a:r>
            <a:endParaRPr b="0" lang="en-GB" sz="1800" strike="noStrike" u="none">
              <a:solidFill>
                <a:srgbClr val="ffffff"/>
              </a:solidFill>
              <a:effectLst/>
              <a:uFillTx/>
              <a:latin typeface="Arial"/>
            </a:endParaRPr>
          </a:p>
          <a:p>
            <a:pPr>
              <a:lnSpc>
                <a:spcPct val="100000"/>
              </a:lnSpc>
            </a:pPr>
            <a:r>
              <a:rPr b="0" lang="en-US" sz="1800" strike="noStrike" u="none">
                <a:solidFill>
                  <a:srgbClr val="e3f786"/>
                </a:solidFill>
                <a:effectLst/>
                <a:uFillTx/>
                <a:latin typeface="Consolas"/>
                <a:ea typeface="Consolas"/>
              </a:rPr>
              <a:t>record</a:t>
            </a:r>
            <a:r>
              <a:rPr b="0" lang="en-US" sz="1800" strike="noStrike" u="none">
                <a:solidFill>
                  <a:schemeClr val="dk2"/>
                </a:solidFill>
                <a:effectLst/>
                <a:uFillTx/>
                <a:latin typeface="Consolas"/>
                <a:ea typeface="Consolas"/>
              </a:rPr>
              <a:t>* </a:t>
            </a:r>
            <a:r>
              <a:rPr b="0" lang="en-US" sz="1800" strike="noStrike" u="none">
                <a:solidFill>
                  <a:srgbClr val="4ab8ff"/>
                </a:solidFill>
                <a:effectLst/>
                <a:uFillTx/>
                <a:latin typeface="Consolas"/>
                <a:ea typeface="Consolas"/>
              </a:rPr>
              <a:t>data</a:t>
            </a:r>
            <a:r>
              <a:rPr b="0" lang="en-US" sz="1800" strike="noStrike" u="none">
                <a:solidFill>
                  <a:schemeClr val="dk2"/>
                </a:solidFill>
                <a:effectLst/>
                <a:uFillTx/>
                <a:latin typeface="Consolas"/>
                <a:ea typeface="Consolas"/>
              </a:rPr>
              <a:t> = (</a:t>
            </a:r>
            <a:r>
              <a:rPr b="0" lang="en-US" sz="1800" strike="noStrike" u="none">
                <a:solidFill>
                  <a:srgbClr val="e3f786"/>
                </a:solidFill>
                <a:effectLst/>
                <a:uFillTx/>
                <a:latin typeface="Consolas"/>
                <a:ea typeface="Consolas"/>
              </a:rPr>
              <a:t>record</a:t>
            </a:r>
            <a:r>
              <a:rPr b="0" lang="en-US" sz="1800" strike="noStrike" u="none">
                <a:solidFill>
                  <a:schemeClr val="dk2"/>
                </a:solidFill>
                <a:effectLst/>
                <a:uFillTx/>
                <a:latin typeface="Consolas"/>
                <a:ea typeface="Consolas"/>
              </a:rPr>
              <a:t>*) </a:t>
            </a:r>
            <a:r>
              <a:rPr b="0" lang="en-US" sz="1800" strike="noStrike" u="none">
                <a:solidFill>
                  <a:srgbClr val="e3f786"/>
                </a:solidFill>
                <a:effectLst/>
                <a:uFillTx/>
                <a:latin typeface="Consolas"/>
                <a:ea typeface="Consolas"/>
              </a:rPr>
              <a:t>pmem_map(fd)</a:t>
            </a:r>
            <a:r>
              <a:rPr b="0" lang="en-US" sz="1800" strike="noStrike" u="none">
                <a:solidFill>
                  <a:schemeClr val="dk2"/>
                </a:solidFill>
                <a:effectLst/>
                <a:uFillTx/>
                <a:latin typeface="Consolas"/>
                <a:ea typeface="Consolas"/>
              </a:rPr>
              <a:t>;</a:t>
            </a:r>
            <a:endParaRPr b="0" lang="en-GB" sz="1800" strike="noStrike" u="none">
              <a:solidFill>
                <a:srgbClr val="ffffff"/>
              </a:solidFill>
              <a:effectLst/>
              <a:uFillTx/>
              <a:latin typeface="Arial"/>
            </a:endParaRPr>
          </a:p>
          <a:p>
            <a:pPr>
              <a:lnSpc>
                <a:spcPct val="100000"/>
              </a:lnSpc>
            </a:pPr>
            <a:endParaRPr b="0" lang="en-GB" sz="1800" strike="noStrike" u="none">
              <a:solidFill>
                <a:srgbClr val="ffffff"/>
              </a:solidFill>
              <a:effectLst/>
              <a:uFillTx/>
              <a:latin typeface="Arial"/>
            </a:endParaRPr>
          </a:p>
          <a:p>
            <a:pPr>
              <a:lnSpc>
                <a:spcPct val="100000"/>
              </a:lnSpc>
            </a:pPr>
            <a:r>
              <a:rPr b="0" lang="en-US" sz="1800" strike="noStrike" u="none">
                <a:solidFill>
                  <a:srgbClr val="e3f786"/>
                </a:solidFill>
                <a:effectLst/>
                <a:uFillTx/>
                <a:latin typeface="Consolas"/>
                <a:ea typeface="Consolas"/>
              </a:rPr>
              <a:t>// lock ?</a:t>
            </a:r>
            <a:endParaRPr b="0" lang="en-GB" sz="1800" strike="noStrike" u="none">
              <a:solidFill>
                <a:srgbClr val="ffffff"/>
              </a:solidFill>
              <a:effectLst/>
              <a:uFillTx/>
              <a:latin typeface="Arial"/>
            </a:endParaRPr>
          </a:p>
          <a:p>
            <a:pPr>
              <a:lnSpc>
                <a:spcPct val="100000"/>
              </a:lnSpc>
            </a:pPr>
            <a:endParaRPr b="0" lang="en-GB" sz="1800" strike="noStrike" u="none">
              <a:solidFill>
                <a:srgbClr val="ffffff"/>
              </a:solidFill>
              <a:effectLst/>
              <a:uFillTx/>
              <a:latin typeface="Arial"/>
            </a:endParaRPr>
          </a:p>
          <a:p>
            <a:pPr>
              <a:lnSpc>
                <a:spcPct val="100000"/>
              </a:lnSpc>
            </a:pPr>
            <a:r>
              <a:rPr b="0" lang="en-US" sz="1800" strike="noStrike" u="none">
                <a:solidFill>
                  <a:schemeClr val="lt1"/>
                </a:solidFill>
                <a:effectLst/>
                <a:uFillTx/>
                <a:latin typeface="Consolas"/>
                <a:ea typeface="Consolas"/>
              </a:rPr>
              <a:t>(*</a:t>
            </a:r>
            <a:r>
              <a:rPr b="0" lang="en-US" sz="1800" strike="noStrike" u="none">
                <a:solidFill>
                  <a:srgbClr val="4ab8ff"/>
                </a:solidFill>
                <a:effectLst/>
                <a:uFillTx/>
                <a:latin typeface="Consolas"/>
                <a:ea typeface="Consolas"/>
              </a:rPr>
              <a:t>data</a:t>
            </a:r>
            <a:r>
              <a:rPr b="0" lang="en-US" sz="1800" strike="noStrike" u="none">
                <a:solidFill>
                  <a:schemeClr val="lt1"/>
                </a:solidFill>
                <a:effectLst/>
                <a:uFillTx/>
                <a:latin typeface="Consolas"/>
                <a:ea typeface="Consolas"/>
              </a:rPr>
              <a:t>).field1 += 5;</a:t>
            </a:r>
            <a:endParaRPr b="0" lang="en-GB" sz="1800" strike="noStrike" u="none">
              <a:solidFill>
                <a:srgbClr val="ffffff"/>
              </a:solidFill>
              <a:effectLst/>
              <a:uFillTx/>
              <a:latin typeface="Arial"/>
            </a:endParaRPr>
          </a:p>
          <a:p>
            <a:pPr>
              <a:lnSpc>
                <a:spcPct val="100000"/>
              </a:lnSpc>
            </a:pPr>
            <a:r>
              <a:rPr b="0" lang="en-US" sz="1800" strike="noStrike" u="none">
                <a:solidFill>
                  <a:srgbClr val="4ab8ff"/>
                </a:solidFill>
                <a:effectLst/>
                <a:uFillTx/>
                <a:latin typeface="Consolas"/>
                <a:ea typeface="Consolas"/>
              </a:rPr>
              <a:t>data</a:t>
            </a:r>
            <a:r>
              <a:rPr b="0" lang="en-US" sz="1800" strike="noStrike" u="none">
                <a:solidFill>
                  <a:schemeClr val="lt1"/>
                </a:solidFill>
                <a:effectLst/>
                <a:uFillTx/>
                <a:latin typeface="Consolas"/>
                <a:ea typeface="Consolas"/>
              </a:rPr>
              <a:t>-&gt;field2 = </a:t>
            </a:r>
            <a:r>
              <a:rPr b="0" lang="en-US" sz="1800" strike="noStrike" u="none">
                <a:solidFill>
                  <a:srgbClr val="4ab8ff"/>
                </a:solidFill>
                <a:effectLst/>
                <a:uFillTx/>
                <a:latin typeface="Consolas"/>
                <a:ea typeface="Consolas"/>
              </a:rPr>
              <a:t>data</a:t>
            </a:r>
            <a:r>
              <a:rPr b="0" lang="en-US" sz="1800" strike="noStrike" u="none">
                <a:solidFill>
                  <a:schemeClr val="lt1"/>
                </a:solidFill>
                <a:effectLst/>
                <a:uFillTx/>
                <a:latin typeface="Consolas"/>
                <a:ea typeface="Consolas"/>
              </a:rPr>
              <a:t>-&gt;field1;</a:t>
            </a:r>
            <a:endParaRPr b="0" lang="en-GB" sz="1800" strike="noStrike" u="none">
              <a:solidFill>
                <a:srgbClr val="ffffff"/>
              </a:solidFill>
              <a:effectLst/>
              <a:uFillTx/>
              <a:latin typeface="Arial"/>
            </a:endParaRPr>
          </a:p>
          <a:p>
            <a:pPr>
              <a:lnSpc>
                <a:spcPct val="100000"/>
              </a:lnSpc>
            </a:pPr>
            <a:br>
              <a:rPr sz="1800"/>
            </a:br>
            <a:r>
              <a:rPr b="0" lang="en-US" sz="1800" strike="noStrike" u="none">
                <a:solidFill>
                  <a:srgbClr val="e3f786"/>
                </a:solidFill>
                <a:effectLst/>
                <a:uFillTx/>
                <a:latin typeface="Consolas"/>
                <a:ea typeface="Consolas"/>
              </a:rPr>
              <a:t>// commit ? </a:t>
            </a:r>
            <a:endParaRPr b="0" lang="en-GB"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PlaceHolder 1"/>
          <p:cNvSpPr>
            <a:spLocks noGrp="1"/>
          </p:cNvSpPr>
          <p:nvPr>
            <p:ph type="title"/>
          </p:nvPr>
        </p:nvSpPr>
        <p:spPr>
          <a:xfrm>
            <a:off x="514440" y="457200"/>
            <a:ext cx="7695360" cy="1091880"/>
          </a:xfrm>
          <a:prstGeom prst="rect">
            <a:avLst/>
          </a:prstGeom>
          <a:noFill/>
          <a:ln w="0">
            <a:noFill/>
          </a:ln>
        </p:spPr>
        <p:txBody>
          <a:bodyPr lIns="91440" rIns="91440" tIns="45720" bIns="45720" anchor="ctr">
            <a:noAutofit/>
          </a:bodyPr>
          <a:p>
            <a:pPr indent="0" defTabSz="343080">
              <a:lnSpc>
                <a:spcPct val="100000"/>
              </a:lnSpc>
              <a:buNone/>
            </a:pPr>
            <a:r>
              <a:rPr b="0" lang="en-US" sz="3200" strike="noStrike" u="none">
                <a:solidFill>
                  <a:schemeClr val="accent6"/>
                </a:solidFill>
                <a:effectLst/>
                <a:uFillTx/>
                <a:latin typeface="Calibri Light"/>
              </a:rPr>
              <a:t>NVM moves the commit problem into memory I/O</a:t>
            </a:r>
            <a:endParaRPr b="0" lang="en-GB" sz="3200" strike="noStrike" u="none">
              <a:solidFill>
                <a:srgbClr val="000000"/>
              </a:solidFill>
              <a:effectLst/>
              <a:uFillTx/>
              <a:latin typeface="Arial"/>
            </a:endParaRPr>
          </a:p>
        </p:txBody>
      </p:sp>
      <p:sp>
        <p:nvSpPr>
          <p:cNvPr id="198" name="PlaceHolder 2"/>
          <p:cNvSpPr>
            <a:spLocks noGrp="1"/>
          </p:cNvSpPr>
          <p:nvPr>
            <p:ph/>
          </p:nvPr>
        </p:nvSpPr>
        <p:spPr>
          <a:xfrm>
            <a:off x="514440" y="1879920"/>
            <a:ext cx="8229240" cy="2451600"/>
          </a:xfrm>
          <a:prstGeom prst="rect">
            <a:avLst/>
          </a:prstGeom>
          <a:noFill/>
          <a:ln w="0">
            <a:noFill/>
          </a:ln>
        </p:spPr>
        <p:txBody>
          <a:bodyPr lIns="91440" rIns="91440" tIns="45720" bIns="45720" anchor="ctr">
            <a:noAutofit/>
          </a:bodyPr>
          <a:p>
            <a:pPr marL="214200" indent="-214200" defTabSz="343080">
              <a:lnSpc>
                <a:spcPct val="100000"/>
              </a:lnSpc>
              <a:spcAft>
                <a:spcPts val="751"/>
              </a:spcAft>
              <a:buClr>
                <a:srgbClr val="ffffff"/>
              </a:buClr>
              <a:buFont typeface="Arial"/>
              <a:buChar char="•"/>
            </a:pPr>
            <a:r>
              <a:rPr b="0" lang="en-US" sz="2000" strike="noStrike" u="none">
                <a:solidFill>
                  <a:schemeClr val="dk2"/>
                </a:solidFill>
                <a:effectLst/>
                <a:uFillTx/>
                <a:latin typeface="Calibri"/>
              </a:rPr>
              <a:t>How to split internal state into persistent and transient?</a:t>
            </a:r>
            <a:endParaRPr b="0" lang="en-GB" sz="2000" strike="noStrike" u="none">
              <a:solidFill>
                <a:schemeClr val="lt1"/>
              </a:solidFill>
              <a:effectLst/>
              <a:uFillTx/>
              <a:latin typeface="Calibri"/>
            </a:endParaRPr>
          </a:p>
          <a:p>
            <a:pPr marL="214200" indent="-214200" defTabSz="343080">
              <a:lnSpc>
                <a:spcPct val="100000"/>
              </a:lnSpc>
              <a:spcAft>
                <a:spcPts val="751"/>
              </a:spcAft>
              <a:buClr>
                <a:srgbClr val="ffffff"/>
              </a:buClr>
              <a:buFont typeface="Arial"/>
              <a:buChar char="•"/>
            </a:pPr>
            <a:r>
              <a:rPr b="0" lang="en-US" sz="2000" strike="noStrike" u="none">
                <a:solidFill>
                  <a:schemeClr val="dk2"/>
                </a:solidFill>
                <a:effectLst/>
                <a:uFillTx/>
                <a:latin typeface="Calibri"/>
              </a:rPr>
              <a:t>When is data saved to NVM? (cache flushed, sync in memory buffers, ...)</a:t>
            </a:r>
            <a:endParaRPr b="0" lang="en-GB" sz="2000" strike="noStrike" u="none">
              <a:solidFill>
                <a:schemeClr val="lt1"/>
              </a:solidFill>
              <a:effectLst/>
              <a:uFillTx/>
              <a:latin typeface="Calibri"/>
            </a:endParaRPr>
          </a:p>
          <a:p>
            <a:pPr marL="214200" indent="-214200" defTabSz="343080">
              <a:lnSpc>
                <a:spcPct val="100000"/>
              </a:lnSpc>
              <a:spcAft>
                <a:spcPts val="751"/>
              </a:spcAft>
              <a:buClr>
                <a:srgbClr val="ffffff"/>
              </a:buClr>
              <a:buFont typeface="Arial"/>
              <a:buChar char="•"/>
            </a:pPr>
            <a:r>
              <a:rPr b="0" lang="en-US" sz="2000" strike="noStrike" u="none">
                <a:solidFill>
                  <a:schemeClr val="dk2"/>
                </a:solidFill>
                <a:effectLst/>
                <a:uFillTx/>
                <a:latin typeface="Calibri"/>
              </a:rPr>
              <a:t>How to co-ordinate shared R/W access over RDMA?</a:t>
            </a:r>
            <a:endParaRPr b="0" lang="en-GB" sz="2000" strike="noStrike" u="none">
              <a:solidFill>
                <a:schemeClr val="lt1"/>
              </a:solidFill>
              <a:effectLst/>
              <a:uFillTx/>
              <a:latin typeface="Calibri"/>
            </a:endParaRPr>
          </a:p>
          <a:p>
            <a:pPr marL="214200" indent="-214200" defTabSz="343080">
              <a:lnSpc>
                <a:spcPct val="100000"/>
              </a:lnSpc>
              <a:spcAft>
                <a:spcPts val="751"/>
              </a:spcAft>
              <a:buClr>
                <a:srgbClr val="ffffff"/>
              </a:buClr>
              <a:buFont typeface="Arial"/>
              <a:buChar char="•"/>
            </a:pPr>
            <a:r>
              <a:rPr b="0" lang="en-US" sz="2000" strike="noStrike" u="none">
                <a:solidFill>
                  <a:schemeClr val="dk2"/>
                </a:solidFill>
                <a:effectLst/>
                <a:uFillTx/>
                <a:latin typeface="Calibri"/>
              </a:rPr>
              <a:t>Versioning?</a:t>
            </a:r>
            <a:endParaRPr b="0" lang="en-GB" sz="2000" strike="noStrike" u="none">
              <a:solidFill>
                <a:schemeClr val="lt1"/>
              </a:solidFill>
              <a:effectLst/>
              <a:uFillTx/>
              <a:latin typeface="Calibri"/>
            </a:endParaRPr>
          </a:p>
          <a:p>
            <a:pPr marL="214200" indent="-214200" defTabSz="343080">
              <a:lnSpc>
                <a:spcPct val="100000"/>
              </a:lnSpc>
              <a:spcAft>
                <a:spcPts val="751"/>
              </a:spcAft>
              <a:buClr>
                <a:srgbClr val="ffffff"/>
              </a:buClr>
              <a:buFont typeface="Arial"/>
              <a:buChar char="•"/>
            </a:pPr>
            <a:r>
              <a:rPr b="0" lang="en-US" sz="2000" strike="noStrike" u="none">
                <a:solidFill>
                  <a:schemeClr val="dk2"/>
                </a:solidFill>
                <a:effectLst/>
                <a:uFillTx/>
                <a:latin typeface="Calibri"/>
              </a:rPr>
              <a:t>How do we write apps for a world where rebooting doesn't reset our state?</a:t>
            </a:r>
            <a:endParaRPr b="0" lang="en-GB" sz="2000" strike="noStrike" u="none">
              <a:solidFill>
                <a:schemeClr val="lt1"/>
              </a:solidFill>
              <a:effectLst/>
              <a:uFillTx/>
              <a:latin typeface="Calibri"/>
            </a:endParaRPr>
          </a:p>
          <a:p>
            <a:pPr indent="0" defTabSz="343080">
              <a:lnSpc>
                <a:spcPct val="100000"/>
              </a:lnSpc>
              <a:spcAft>
                <a:spcPts val="751"/>
              </a:spcAft>
              <a:buNone/>
            </a:pPr>
            <a:endParaRPr b="0" lang="en-GB" sz="2000" strike="noStrike" u="none">
              <a:solidFill>
                <a:schemeClr val="lt1"/>
              </a:solidFill>
              <a:effectLst/>
              <a:uFillTx/>
              <a:latin typeface="Calibri"/>
            </a:endParaRPr>
          </a:p>
        </p:txBody>
      </p:sp>
      <p:sp>
        <p:nvSpPr>
          <p:cNvPr id="199" name="TextBox 3"/>
          <p:cNvSpPr/>
          <p:nvPr/>
        </p:nvSpPr>
        <p:spPr>
          <a:xfrm>
            <a:off x="698760" y="3932640"/>
            <a:ext cx="7684920" cy="461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en-US" sz="2400" strike="noStrike" u="none">
                <a:solidFill>
                  <a:srgbClr val="000000"/>
                </a:solidFill>
                <a:effectLst/>
                <a:uFillTx/>
                <a:latin typeface="Calibri"/>
                <a:ea typeface="Calibri"/>
              </a:rPr>
              <a:t>Catch up: read "The Morning Paper" summaries of research</a:t>
            </a:r>
            <a:endParaRPr b="0" lang="en-GB" sz="24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0" name="Picture 4" descr=""/>
          <p:cNvPicPr/>
          <p:nvPr/>
        </p:nvPicPr>
        <p:blipFill>
          <a:blip r:embed="rId1"/>
          <a:stretch/>
        </p:blipFill>
        <p:spPr>
          <a:xfrm>
            <a:off x="958680" y="464760"/>
            <a:ext cx="7453080" cy="4474080"/>
          </a:xfrm>
          <a:prstGeom prst="rect">
            <a:avLst/>
          </a:prstGeom>
          <a:noFill/>
          <a:ln w="0">
            <a:noFill/>
          </a:ln>
        </p:spPr>
      </p:pic>
      <p:sp>
        <p:nvSpPr>
          <p:cNvPr id="201" name="Title 1"/>
          <p:cNvSpPr/>
          <p:nvPr/>
        </p:nvSpPr>
        <p:spPr>
          <a:xfrm>
            <a:off x="2634840" y="2477160"/>
            <a:ext cx="4100400" cy="1343880"/>
          </a:xfrm>
          <a:prstGeom prst="rect">
            <a:avLst/>
          </a:prstGeom>
          <a:solidFill>
            <a:schemeClr val="dk2">
              <a:lumMod val="50000"/>
              <a:alpha val="93000"/>
            </a:schemeClr>
          </a:solidFill>
          <a:ln w="0">
            <a:noFill/>
          </a:ln>
        </p:spPr>
        <p:style>
          <a:lnRef idx="0"/>
          <a:fillRef idx="0"/>
          <a:effectRef idx="0"/>
          <a:fontRef idx="minor"/>
        </p:style>
        <p:txBody>
          <a:bodyPr wrap="none" lIns="90000" rIns="90000" tIns="45000" bIns="45000" anchor="ctr">
            <a:noAutofit/>
          </a:bodyPr>
          <a:p>
            <a:pPr algn="ctr" defTabSz="343080">
              <a:lnSpc>
                <a:spcPct val="100000"/>
              </a:lnSpc>
            </a:pPr>
            <a:r>
              <a:rPr b="0" lang="en-US" sz="4800" strike="noStrike" u="none">
                <a:solidFill>
                  <a:schemeClr val="lt1"/>
                </a:solidFill>
                <a:effectLst/>
                <a:uFillTx/>
                <a:latin typeface="Calibri Light"/>
              </a:rPr>
              <a:t>Model #3: SQL</a:t>
            </a:r>
            <a:endParaRPr b="0" lang="en-GB" sz="4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2" name="Picture 1" descr=""/>
          <p:cNvPicPr/>
          <p:nvPr/>
        </p:nvPicPr>
        <p:blipFill>
          <a:blip r:embed="rId1"/>
          <a:stretch/>
        </p:blipFill>
        <p:spPr>
          <a:xfrm>
            <a:off x="1226520" y="106200"/>
            <a:ext cx="6348240" cy="4731840"/>
          </a:xfrm>
          <a:prstGeom prst="rect">
            <a:avLst/>
          </a:prstGeom>
          <a:noFill/>
          <a:ln w="0">
            <a:noFill/>
          </a:ln>
        </p:spPr>
      </p:pic>
      <p:sp>
        <p:nvSpPr>
          <p:cNvPr id="203" name="Rectangle 2"/>
          <p:cNvSpPr/>
          <p:nvPr/>
        </p:nvSpPr>
        <p:spPr>
          <a:xfrm>
            <a:off x="3341880" y="3131640"/>
            <a:ext cx="4091760" cy="875160"/>
          </a:xfrm>
          <a:prstGeom prst="rect">
            <a:avLst/>
          </a:prstGeom>
          <a:solidFill>
            <a:srgbClr val="ffff00">
              <a:alpha val="24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trike="noStrike" u="none">
              <a:solidFill>
                <a:schemeClr val="lt1"/>
              </a:solidFill>
              <a:effectLst/>
              <a:uFillTx/>
              <a:latin typeface="Calibri"/>
              <a:ea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Rectangle 1"/>
          <p:cNvSpPr/>
          <p:nvPr/>
        </p:nvSpPr>
        <p:spPr>
          <a:xfrm>
            <a:off x="544320" y="1028520"/>
            <a:ext cx="8085960" cy="1199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GB" sz="1800" strike="noStrike" u="none">
                <a:solidFill>
                  <a:schemeClr val="lt1"/>
                </a:solidFill>
                <a:effectLst/>
                <a:uFillTx/>
                <a:latin typeface="Hasklig"/>
                <a:ea typeface="Arial"/>
              </a:rPr>
              <a:t>hadoop s3guard select -header use  -limit 20 \</a:t>
            </a:r>
            <a:endParaRPr b="0" lang="en-GB" sz="1800" strike="noStrike" u="none">
              <a:solidFill>
                <a:srgbClr val="ffffff"/>
              </a:solidFill>
              <a:effectLst/>
              <a:uFillTx/>
              <a:latin typeface="Arial"/>
            </a:endParaRPr>
          </a:p>
          <a:p>
            <a:pPr>
              <a:lnSpc>
                <a:spcPct val="100000"/>
              </a:lnSpc>
            </a:pPr>
            <a:r>
              <a:rPr b="0" lang="en-GB" sz="1800" strike="noStrike" u="none">
                <a:solidFill>
                  <a:schemeClr val="lt1"/>
                </a:solidFill>
                <a:effectLst/>
                <a:uFillTx/>
                <a:latin typeface="Hasklig"/>
                <a:ea typeface="Arial"/>
              </a:rPr>
              <a:t> s3a://hwdev-steve-ireland-new/steve/boris.csv \</a:t>
            </a:r>
            <a:endParaRPr b="0" lang="en-GB" sz="1800" strike="noStrike" u="none">
              <a:solidFill>
                <a:srgbClr val="ffffff"/>
              </a:solidFill>
              <a:effectLst/>
              <a:uFillTx/>
              <a:latin typeface="Arial"/>
            </a:endParaRPr>
          </a:p>
          <a:p>
            <a:pPr>
              <a:lnSpc>
                <a:spcPct val="100000"/>
              </a:lnSpc>
            </a:pPr>
            <a:r>
              <a:rPr b="0" lang="en-GB" sz="1800" strike="noStrike" u="none">
                <a:solidFill>
                  <a:schemeClr val="lt1"/>
                </a:solidFill>
                <a:effectLst/>
                <a:uFillTx/>
                <a:latin typeface="Hasklig"/>
                <a:ea typeface="Arial"/>
              </a:rPr>
              <a:t> "SELECT * FROM S3OBJECT s WHERE \</a:t>
            </a:r>
            <a:endParaRPr b="0" lang="en-GB" sz="1800" strike="noStrike" u="none">
              <a:solidFill>
                <a:srgbClr val="ffffff"/>
              </a:solidFill>
              <a:effectLst/>
              <a:uFillTx/>
              <a:latin typeface="Arial"/>
            </a:endParaRPr>
          </a:p>
          <a:p>
            <a:pPr>
              <a:lnSpc>
                <a:spcPct val="100000"/>
              </a:lnSpc>
            </a:pPr>
            <a:r>
              <a:rPr b="0" lang="en-GB" sz="1800" strike="noStrike" u="none">
                <a:solidFill>
                  <a:schemeClr val="lt1"/>
                </a:solidFill>
                <a:effectLst/>
                <a:uFillTx/>
                <a:latin typeface="Hasklig"/>
                <a:ea typeface="Arial"/>
              </a:rPr>
              <a:t> endstation_name = 'Bayswater Road: Hyde Park'"</a:t>
            </a:r>
            <a:endParaRPr b="0" lang="en-GB" sz="1800" strike="noStrike" u="none">
              <a:solidFill>
                <a:srgbClr val="ffffff"/>
              </a:solidFill>
              <a:effectLst/>
              <a:uFillTx/>
              <a:latin typeface="Arial"/>
            </a:endParaRPr>
          </a:p>
          <a:p>
            <a:pPr>
              <a:lnSpc>
                <a:spcPct val="100000"/>
              </a:lnSpc>
            </a:pPr>
            <a:endParaRPr b="0" lang="en-GB" sz="1800" strike="noStrike" u="none">
              <a:solidFill>
                <a:srgbClr val="ffffff"/>
              </a:solidFill>
              <a:effectLst/>
              <a:uFillTx/>
              <a:latin typeface="Arial"/>
            </a:endParaRPr>
          </a:p>
        </p:txBody>
      </p:sp>
      <p:sp>
        <p:nvSpPr>
          <p:cNvPr id="205" name="PlaceHolder 1"/>
          <p:cNvSpPr>
            <a:spLocks noGrp="1"/>
          </p:cNvSpPr>
          <p:nvPr>
            <p:ph type="title"/>
          </p:nvPr>
        </p:nvSpPr>
        <p:spPr>
          <a:xfrm>
            <a:off x="631080" y="0"/>
            <a:ext cx="7598160" cy="1091880"/>
          </a:xfrm>
          <a:prstGeom prst="rect">
            <a:avLst/>
          </a:prstGeom>
          <a:noFill/>
          <a:ln w="0">
            <a:noFill/>
          </a:ln>
        </p:spPr>
        <p:txBody>
          <a:bodyPr lIns="91440" rIns="91440" tIns="45720" bIns="45720" anchor="ctr">
            <a:noAutofit/>
          </a:bodyPr>
          <a:p>
            <a:pPr indent="0" defTabSz="343080">
              <a:lnSpc>
                <a:spcPct val="100000"/>
              </a:lnSpc>
              <a:buNone/>
            </a:pPr>
            <a:r>
              <a:rPr b="0" lang="en-GB" sz="3200" strike="noStrike" u="none">
                <a:solidFill>
                  <a:schemeClr val="accent6"/>
                </a:solidFill>
                <a:effectLst/>
                <a:uFillTx/>
                <a:latin typeface="Calibri Light"/>
              </a:rPr>
              <a:t>S3 Select: SQL in the object store</a:t>
            </a:r>
            <a:endParaRPr b="0" lang="en-GB" sz="3200" strike="noStrike" u="none">
              <a:solidFill>
                <a:srgbClr val="000000"/>
              </a:solidFill>
              <a:effectLst/>
              <a:uFillTx/>
              <a:latin typeface="Arial"/>
            </a:endParaRPr>
          </a:p>
        </p:txBody>
      </p:sp>
      <p:sp>
        <p:nvSpPr>
          <p:cNvPr id="206" name="Rectangle 3"/>
          <p:cNvSpPr/>
          <p:nvPr/>
        </p:nvSpPr>
        <p:spPr>
          <a:xfrm>
            <a:off x="457200" y="2401920"/>
            <a:ext cx="8173080" cy="2307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GB" sz="1600" strike="noStrike" u="none">
                <a:solidFill>
                  <a:schemeClr val="lt2"/>
                </a:solidFill>
                <a:effectLst/>
                <a:uFillTx/>
                <a:latin typeface="Hasklig"/>
                <a:ea typeface="Hasklig"/>
              </a:rPr>
              <a:t>"9347774","1506","5903","04/01/2012 00:32","153","Bayswater Road: Hyde Park","04/01/2012 00:06","151","Chepstow Villas: Notting Hill"</a:t>
            </a:r>
            <a:endParaRPr b="0" lang="en-GB" sz="1600" strike="noStrike" u="none">
              <a:solidFill>
                <a:srgbClr val="ffffff"/>
              </a:solidFill>
              <a:effectLst/>
              <a:uFillTx/>
              <a:latin typeface="Arial"/>
            </a:endParaRPr>
          </a:p>
          <a:p>
            <a:pPr>
              <a:lnSpc>
                <a:spcPct val="100000"/>
              </a:lnSpc>
            </a:pPr>
            <a:r>
              <a:rPr b="0" lang="en-GB" sz="1600" strike="noStrike" u="none">
                <a:solidFill>
                  <a:schemeClr val="lt2"/>
                </a:solidFill>
                <a:effectLst/>
                <a:uFillTx/>
                <a:latin typeface="Hasklig"/>
                <a:ea typeface="Hasklig"/>
              </a:rPr>
              <a:t>"9348043","607","5365","04/01/2012 01:09","153","Bayswater Road: Hyde Park","04/01/2012 00:59","153","Bayswater Road: Hyde Park"</a:t>
            </a:r>
            <a:endParaRPr b="0" lang="en-GB" sz="1600" strike="noStrike" u="none">
              <a:solidFill>
                <a:srgbClr val="ffffff"/>
              </a:solidFill>
              <a:effectLst/>
              <a:uFillTx/>
              <a:latin typeface="Arial"/>
            </a:endParaRPr>
          </a:p>
          <a:p>
            <a:pPr>
              <a:lnSpc>
                <a:spcPct val="100000"/>
              </a:lnSpc>
            </a:pPr>
            <a:r>
              <a:rPr b="0" lang="en-GB" sz="1600" strike="noStrike" u="none">
                <a:solidFill>
                  <a:schemeClr val="lt2"/>
                </a:solidFill>
                <a:effectLst/>
                <a:uFillTx/>
                <a:latin typeface="Hasklig"/>
                <a:ea typeface="Hasklig"/>
              </a:rPr>
              <a:t>"9363308","708","5167","04/01/2012 06:30","153","Bayswater Road: Hyde Park","04/01/2012 06:18","404","Palace Gate: Kensington Gardens"</a:t>
            </a:r>
            <a:endParaRPr b="0" lang="en-GB" sz="1600" strike="noStrike" u="none">
              <a:solidFill>
                <a:srgbClr val="ffffff"/>
              </a:solidFill>
              <a:effectLst/>
              <a:uFillTx/>
              <a:latin typeface="Arial"/>
            </a:endParaRPr>
          </a:p>
          <a:p>
            <a:pPr>
              <a:lnSpc>
                <a:spcPct val="100000"/>
              </a:lnSpc>
            </a:pPr>
            <a:r>
              <a:rPr b="0" lang="en-GB" sz="1600" strike="noStrike" u="none">
                <a:solidFill>
                  <a:schemeClr val="lt2"/>
                </a:solidFill>
                <a:effectLst/>
                <a:uFillTx/>
                <a:latin typeface="Hasklig"/>
                <a:ea typeface="Hasklig"/>
              </a:rPr>
              <a:t>...</a:t>
            </a:r>
            <a:endParaRPr b="0" lang="en-GB"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514440" y="457200"/>
            <a:ext cx="7598160" cy="1091880"/>
          </a:xfrm>
          <a:prstGeom prst="rect">
            <a:avLst/>
          </a:prstGeom>
          <a:noFill/>
          <a:ln w="0">
            <a:noFill/>
          </a:ln>
        </p:spPr>
        <p:txBody>
          <a:bodyPr lIns="91440" rIns="91440" tIns="45720" bIns="45720" anchor="ctr">
            <a:noAutofit/>
          </a:bodyPr>
          <a:p>
            <a:pPr indent="0" defTabSz="343080">
              <a:lnSpc>
                <a:spcPct val="100000"/>
              </a:lnSpc>
              <a:buNone/>
            </a:pPr>
            <a:r>
              <a:rPr b="0" lang="en-US" sz="3200" strike="noStrike" u="none">
                <a:solidFill>
                  <a:schemeClr val="accent6"/>
                </a:solidFill>
                <a:effectLst/>
                <a:uFillTx/>
                <a:latin typeface="Calibri Light"/>
              </a:rPr>
              <a:t>Summary:</a:t>
            </a:r>
            <a:br>
              <a:rPr sz="3200"/>
            </a:br>
            <a:r>
              <a:rPr b="0" lang="en-US" sz="3200" strike="noStrike" u="none">
                <a:solidFill>
                  <a:schemeClr val="accent6"/>
                </a:solidFill>
                <a:effectLst/>
                <a:uFillTx/>
                <a:latin typeface="Calibri Light"/>
              </a:rPr>
              <a:t>As storage changes so must the models</a:t>
            </a:r>
            <a:endParaRPr b="0" lang="en-GB" sz="3200" strike="noStrike" u="none">
              <a:solidFill>
                <a:srgbClr val="000000"/>
              </a:solidFill>
              <a:effectLst/>
              <a:uFillTx/>
              <a:latin typeface="Arial"/>
            </a:endParaRPr>
          </a:p>
        </p:txBody>
      </p:sp>
      <p:sp>
        <p:nvSpPr>
          <p:cNvPr id="208" name="PlaceHolder 2"/>
          <p:cNvSpPr>
            <a:spLocks noGrp="1"/>
          </p:cNvSpPr>
          <p:nvPr>
            <p:ph/>
          </p:nvPr>
        </p:nvSpPr>
        <p:spPr>
          <a:xfrm>
            <a:off x="525960" y="1827000"/>
            <a:ext cx="8350200" cy="1938600"/>
          </a:xfrm>
          <a:prstGeom prst="rect">
            <a:avLst/>
          </a:prstGeom>
          <a:noFill/>
          <a:ln w="0">
            <a:noFill/>
          </a:ln>
        </p:spPr>
        <p:txBody>
          <a:bodyPr lIns="91440" rIns="91440" tIns="45720" bIns="45720" anchor="ctr">
            <a:noAutofit/>
          </a:bodyPr>
          <a:p>
            <a:pPr marL="214200" indent="-214200" defTabSz="343080">
              <a:lnSpc>
                <a:spcPct val="100000"/>
              </a:lnSpc>
              <a:spcAft>
                <a:spcPts val="751"/>
              </a:spcAft>
              <a:buClr>
                <a:srgbClr val="ffffff"/>
              </a:buClr>
              <a:buFont typeface="Arial"/>
              <a:buChar char="•"/>
            </a:pPr>
            <a:r>
              <a:rPr b="0" lang="en-US" sz="2000" strike="noStrike" u="none">
                <a:solidFill>
                  <a:schemeClr val="dk2"/>
                </a:solidFill>
                <a:effectLst/>
                <a:uFillTx/>
                <a:latin typeface="Calibri"/>
              </a:rPr>
              <a:t>Object stores address scale &amp; HA —at cost of semantics and performance</a:t>
            </a:r>
            <a:endParaRPr b="0" lang="en-GB" sz="2000" strike="noStrike" u="none">
              <a:solidFill>
                <a:schemeClr val="lt1"/>
              </a:solidFill>
              <a:effectLst/>
              <a:uFillTx/>
              <a:latin typeface="Calibri"/>
            </a:endParaRPr>
          </a:p>
          <a:p>
            <a:pPr marL="214200" indent="-214200" defTabSz="343080">
              <a:lnSpc>
                <a:spcPct val="100000"/>
              </a:lnSpc>
              <a:spcAft>
                <a:spcPts val="751"/>
              </a:spcAft>
              <a:buClr>
                <a:srgbClr val="ffffff"/>
              </a:buClr>
              <a:buFont typeface="Arial"/>
              <a:buChar char="•"/>
            </a:pPr>
            <a:r>
              <a:rPr b="0" lang="en-US" sz="2000" strike="noStrike" u="none">
                <a:solidFill>
                  <a:schemeClr val="dk2"/>
                </a:solidFill>
                <a:effectLst/>
                <a:uFillTx/>
                <a:latin typeface="Calibri"/>
              </a:rPr>
              <a:t>Non-Volatile Memory is the other radical change</a:t>
            </a:r>
            <a:endParaRPr b="0" lang="en-GB" sz="2000" strike="noStrike" u="none">
              <a:solidFill>
                <a:schemeClr val="lt1"/>
              </a:solidFill>
              <a:effectLst/>
              <a:uFillTx/>
              <a:latin typeface="Calibri"/>
            </a:endParaRPr>
          </a:p>
          <a:p>
            <a:pPr marL="214200" indent="-214200" defTabSz="343080">
              <a:lnSpc>
                <a:spcPct val="100000"/>
              </a:lnSpc>
              <a:spcAft>
                <a:spcPts val="751"/>
              </a:spcAft>
              <a:buClr>
                <a:srgbClr val="ffffff"/>
              </a:buClr>
              <a:buFont typeface="Arial"/>
              <a:buChar char="•"/>
            </a:pPr>
            <a:r>
              <a:rPr b="0" lang="en-US" sz="2000" strike="noStrike" u="none">
                <a:solidFill>
                  <a:schemeClr val="dk2"/>
                </a:solidFill>
                <a:effectLst/>
                <a:uFillTx/>
                <a:latin typeface="Calibri"/>
              </a:rPr>
              <a:t>Posix metaphor isn't suited to either </a:t>
            </a:r>
            <a:r>
              <a:rPr b="0" i="1" lang="en-US" sz="2000" strike="noStrike" u="none">
                <a:solidFill>
                  <a:schemeClr val="dk2"/>
                </a:solidFill>
                <a:effectLst/>
                <a:uFillTx/>
                <a:latin typeface="Calibri"/>
              </a:rPr>
              <a:t>—what next?</a:t>
            </a:r>
            <a:endParaRPr b="0" lang="en-GB" sz="2000" strike="noStrike" u="none">
              <a:solidFill>
                <a:schemeClr val="lt1"/>
              </a:solidFill>
              <a:effectLst/>
              <a:uFillTx/>
              <a:latin typeface="Calibri"/>
            </a:endParaRPr>
          </a:p>
          <a:p>
            <a:pPr marL="214200" indent="-214200" defTabSz="343080">
              <a:lnSpc>
                <a:spcPct val="100000"/>
              </a:lnSpc>
              <a:spcAft>
                <a:spcPts val="751"/>
              </a:spcAft>
              <a:buClr>
                <a:srgbClr val="ffffff"/>
              </a:buClr>
              <a:buFont typeface="Arial"/>
              <a:buChar char="•"/>
            </a:pPr>
            <a:r>
              <a:rPr b="0" lang="en-US" sz="2000" strike="noStrike" u="none">
                <a:solidFill>
                  <a:schemeClr val="dk2"/>
                </a:solidFill>
                <a:effectLst/>
                <a:uFillTx/>
                <a:latin typeface="Calibri"/>
              </a:rPr>
              <a:t>SQL makes all this someone else's problem</a:t>
            </a:r>
            <a:br>
              <a:rPr sz="2000"/>
            </a:br>
            <a:r>
              <a:rPr b="0" lang="en-US" sz="2000" strike="noStrike" u="none">
                <a:solidFill>
                  <a:schemeClr val="dk2"/>
                </a:solidFill>
                <a:effectLst/>
                <a:uFillTx/>
                <a:latin typeface="Calibri"/>
              </a:rPr>
              <a:t>(leaving only O/R mapping, transaction isolation...) </a:t>
            </a:r>
            <a:endParaRPr b="0" lang="en-GB" sz="20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525960" y="1714680"/>
            <a:ext cx="8246520" cy="653760"/>
          </a:xfrm>
          <a:prstGeom prst="rect">
            <a:avLst/>
          </a:prstGeom>
          <a:noFill/>
          <a:ln w="0">
            <a:noFill/>
          </a:ln>
        </p:spPr>
        <p:txBody>
          <a:bodyPr lIns="57240" rIns="57240" tIns="57240" bIns="57240" anchor="b">
            <a:noAutofit/>
          </a:bodyPr>
          <a:p>
            <a:pPr indent="0" defTabSz="343080">
              <a:lnSpc>
                <a:spcPct val="85000"/>
              </a:lnSpc>
              <a:buNone/>
              <a:tabLst>
                <a:tab algn="l" pos="0"/>
              </a:tabLst>
            </a:pPr>
            <a:r>
              <a:rPr b="1" lang="en-US" sz="5000" strike="noStrike" u="none">
                <a:solidFill>
                  <a:schemeClr val="accent6"/>
                </a:solidFill>
                <a:effectLst/>
                <a:uFillTx/>
                <a:latin typeface="Calibri"/>
                <a:ea typeface="Calibri"/>
              </a:rPr>
              <a:t>Questions?</a:t>
            </a:r>
            <a:endParaRPr b="0" lang="en-GB" sz="5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 name="PlaceHolder 1"/>
          <p:cNvSpPr>
            <a:spLocks noGrp="1"/>
          </p:cNvSpPr>
          <p:nvPr>
            <p:ph type="title"/>
          </p:nvPr>
        </p:nvSpPr>
        <p:spPr>
          <a:xfrm>
            <a:off x="525960" y="1811520"/>
            <a:ext cx="8078040" cy="980640"/>
          </a:xfrm>
          <a:prstGeom prst="rect">
            <a:avLst/>
          </a:prstGeom>
          <a:noFill/>
          <a:ln w="0">
            <a:noFill/>
          </a:ln>
        </p:spPr>
        <p:txBody>
          <a:bodyPr lIns="57240" rIns="57240" tIns="57240" bIns="57240" anchor="b">
            <a:noAutofit/>
          </a:bodyPr>
          <a:p>
            <a:pPr indent="0" defTabSz="343080">
              <a:lnSpc>
                <a:spcPct val="85000"/>
              </a:lnSpc>
              <a:buNone/>
              <a:tabLst>
                <a:tab algn="l" pos="0"/>
              </a:tabLst>
            </a:pPr>
            <a:r>
              <a:rPr b="1" lang="en-US" sz="3800" strike="noStrike" u="none">
                <a:solidFill>
                  <a:schemeClr val="accent6"/>
                </a:solidFill>
                <a:effectLst/>
                <a:uFillTx/>
                <a:latin typeface="Calibri"/>
                <a:ea typeface="Calibri"/>
              </a:rPr>
              <a:t>Why do we save data?</a:t>
            </a:r>
            <a:endParaRPr b="0" lang="en-GB" sz="3800" strike="noStrike" u="none">
              <a:solidFill>
                <a:srgbClr val="000000"/>
              </a:solidFill>
              <a:effectLst/>
              <a:uFillTx/>
              <a:latin typeface="Arial"/>
            </a:endParaRPr>
          </a:p>
        </p:txBody>
      </p:sp>
      <p:sp>
        <p:nvSpPr>
          <p:cNvPr id="41" name="PlaceHolder 2"/>
          <p:cNvSpPr>
            <a:spLocks noGrp="1"/>
          </p:cNvSpPr>
          <p:nvPr>
            <p:ph type="subTitle"/>
          </p:nvPr>
        </p:nvSpPr>
        <p:spPr>
          <a:xfrm>
            <a:off x="525960" y="2908800"/>
            <a:ext cx="4777560" cy="418680"/>
          </a:xfrm>
          <a:prstGeom prst="rect">
            <a:avLst/>
          </a:prstGeom>
          <a:noFill/>
          <a:ln w="0">
            <a:noFill/>
          </a:ln>
        </p:spPr>
        <p:txBody>
          <a:bodyPr lIns="57240" rIns="57240" tIns="57240" bIns="57240" anchor="t">
            <a:noAutofit/>
          </a:bodyPr>
          <a:p>
            <a:pPr indent="0" algn="ctr">
              <a:buNone/>
            </a:pPr>
            <a:endParaRPr b="1" lang="en-GB" sz="2300" strike="noStrike" u="none">
              <a:solidFill>
                <a:schemeClr val="lt2"/>
              </a:solidFill>
              <a:effectLst/>
              <a:uFillTx/>
              <a:latin typeface="Calibri"/>
              <a:ea typeface="Calibri"/>
            </a:endParaRPr>
          </a:p>
        </p:txBody>
      </p:sp>
      <p:sp>
        <p:nvSpPr>
          <p:cNvPr id="42" name="PlaceHolder 3"/>
          <p:cNvSpPr>
            <a:spLocks noGrp="1"/>
          </p:cNvSpPr>
          <p:nvPr>
            <p:ph/>
          </p:nvPr>
        </p:nvSpPr>
        <p:spPr>
          <a:xfrm>
            <a:off x="525960" y="3280320"/>
            <a:ext cx="4777560" cy="418680"/>
          </a:xfrm>
          <a:prstGeom prst="rect">
            <a:avLst/>
          </a:prstGeom>
          <a:noFill/>
          <a:ln w="0">
            <a:noFill/>
          </a:ln>
        </p:spPr>
        <p:txBody>
          <a:bodyPr lIns="57240" rIns="57240" tIns="57240" bIns="57240" anchor="t">
            <a:noAutofit/>
          </a:bodyPr>
          <a:p>
            <a:pPr indent="0">
              <a:spcBef>
                <a:spcPts val="1417"/>
              </a:spcBef>
              <a:buNone/>
            </a:pPr>
            <a:endParaRPr b="0" lang="en-GB" sz="2300" strike="noStrike" u="none">
              <a:solidFill>
                <a:schemeClr val="accent6"/>
              </a:solidFill>
              <a:effectLst/>
              <a:uFillTx/>
              <a:latin typeface="Calibri"/>
              <a:ea typeface="Calibri"/>
            </a:endParaRPr>
          </a:p>
        </p:txBody>
      </p:sp>
    </p:spTree>
  </p:cSld>
  <mc:AlternateContent>
    <mc:Choice Requires="p14">
      <p:transition spd="slow" advTm="0" p14:dur="2000"/>
    </mc:Choice>
    <mc:Fallback>
      <p:transition spd="slow" advTm="0"/>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 name="PlaceHolder 1"/>
          <p:cNvSpPr>
            <a:spLocks noGrp="1"/>
          </p:cNvSpPr>
          <p:nvPr>
            <p:ph/>
          </p:nvPr>
        </p:nvSpPr>
        <p:spPr>
          <a:xfrm>
            <a:off x="1111680" y="684720"/>
            <a:ext cx="7598160" cy="3327120"/>
          </a:xfrm>
          <a:prstGeom prst="rect">
            <a:avLst/>
          </a:prstGeom>
          <a:noFill/>
          <a:ln w="0">
            <a:noFill/>
          </a:ln>
        </p:spPr>
        <p:txBody>
          <a:bodyPr lIns="91440" rIns="91440" tIns="45720" bIns="45720" anchor="ctr">
            <a:noAutofit/>
          </a:bodyPr>
          <a:p>
            <a:pPr marL="214200" indent="-214200" defTabSz="343080">
              <a:lnSpc>
                <a:spcPct val="150000"/>
              </a:lnSpc>
              <a:spcAft>
                <a:spcPts val="751"/>
              </a:spcAft>
              <a:buClr>
                <a:srgbClr val="ffffff"/>
              </a:buClr>
              <a:buFont typeface="Arial"/>
              <a:buChar char="•"/>
            </a:pPr>
            <a:r>
              <a:rPr b="0" lang="en-US" sz="2000" strike="noStrike" u="none">
                <a:solidFill>
                  <a:schemeClr val="dk2"/>
                </a:solidFill>
                <a:effectLst/>
                <a:uFillTx/>
                <a:latin typeface="Calibri"/>
              </a:rPr>
              <a:t>Publish data for other applications</a:t>
            </a:r>
            <a:endParaRPr b="0" lang="en-GB" sz="2000" strike="noStrike" u="none">
              <a:solidFill>
                <a:schemeClr val="lt1"/>
              </a:solidFill>
              <a:effectLst/>
              <a:uFillTx/>
              <a:latin typeface="Calibri"/>
            </a:endParaRPr>
          </a:p>
          <a:p>
            <a:pPr marL="214200" indent="-214200" defTabSz="343080">
              <a:lnSpc>
                <a:spcPct val="150000"/>
              </a:lnSpc>
              <a:spcAft>
                <a:spcPts val="751"/>
              </a:spcAft>
              <a:buClr>
                <a:srgbClr val="ffffff"/>
              </a:buClr>
              <a:buFont typeface="Arial"/>
              <a:buChar char="•"/>
            </a:pPr>
            <a:r>
              <a:rPr b="0" lang="en-US" sz="2000" strike="noStrike" u="none">
                <a:solidFill>
                  <a:schemeClr val="dk2"/>
                </a:solidFill>
                <a:effectLst/>
                <a:uFillTx/>
                <a:latin typeface="Calibri"/>
              </a:rPr>
              <a:t>Process data published by other applications</a:t>
            </a:r>
            <a:endParaRPr b="0" lang="en-GB" sz="2000" strike="noStrike" u="none">
              <a:solidFill>
                <a:schemeClr val="lt1"/>
              </a:solidFill>
              <a:effectLst/>
              <a:uFillTx/>
              <a:latin typeface="Calibri"/>
            </a:endParaRPr>
          </a:p>
          <a:p>
            <a:pPr marL="214200" indent="-214200" defTabSz="343080">
              <a:lnSpc>
                <a:spcPct val="150000"/>
              </a:lnSpc>
              <a:spcAft>
                <a:spcPts val="751"/>
              </a:spcAft>
              <a:buClr>
                <a:srgbClr val="ffffff"/>
              </a:buClr>
              <a:buFont typeface="Arial"/>
              <a:buChar char="•"/>
            </a:pPr>
            <a:r>
              <a:rPr b="0" lang="en-US" sz="2000" strike="noStrike" u="none">
                <a:solidFill>
                  <a:schemeClr val="dk2"/>
                </a:solidFill>
                <a:effectLst/>
                <a:uFillTx/>
                <a:latin typeface="Calibri"/>
              </a:rPr>
              <a:t>Persist state for future instances of an application</a:t>
            </a:r>
            <a:endParaRPr b="0" lang="en-GB" sz="2000" strike="noStrike" u="none">
              <a:solidFill>
                <a:schemeClr val="lt1"/>
              </a:solidFill>
              <a:effectLst/>
              <a:uFillTx/>
              <a:latin typeface="Calibri"/>
            </a:endParaRPr>
          </a:p>
          <a:p>
            <a:pPr marL="214200" indent="-214200" defTabSz="343080">
              <a:lnSpc>
                <a:spcPct val="150000"/>
              </a:lnSpc>
              <a:spcAft>
                <a:spcPts val="751"/>
              </a:spcAft>
              <a:buClr>
                <a:srgbClr val="ffffff"/>
              </a:buClr>
              <a:buFont typeface="Arial"/>
              <a:buChar char="•"/>
            </a:pPr>
            <a:r>
              <a:rPr b="0" lang="en-US" sz="2000" strike="noStrike" u="none">
                <a:solidFill>
                  <a:schemeClr val="dk2"/>
                </a:solidFill>
                <a:effectLst/>
                <a:uFillTx/>
                <a:latin typeface="Calibri"/>
              </a:rPr>
              <a:t>Work with more data than fits into RAM</a:t>
            </a:r>
            <a:endParaRPr b="0" lang="en-GB" sz="2000" strike="noStrike" u="none">
              <a:solidFill>
                <a:schemeClr val="lt1"/>
              </a:solidFill>
              <a:effectLst/>
              <a:uFillTx/>
              <a:latin typeface="Calibri"/>
            </a:endParaRPr>
          </a:p>
          <a:p>
            <a:pPr marL="214200" indent="-214200" defTabSz="343080">
              <a:lnSpc>
                <a:spcPct val="150000"/>
              </a:lnSpc>
              <a:spcAft>
                <a:spcPts val="751"/>
              </a:spcAft>
              <a:buClr>
                <a:srgbClr val="ffffff"/>
              </a:buClr>
              <a:buFont typeface="Arial"/>
              <a:buChar char="•"/>
            </a:pPr>
            <a:r>
              <a:rPr b="0" lang="en-US" sz="2000" strike="noStrike" u="none">
                <a:solidFill>
                  <a:schemeClr val="dk2"/>
                </a:solidFill>
                <a:effectLst/>
                <a:uFillTx/>
                <a:latin typeface="Calibri"/>
              </a:rPr>
              <a:t>Share data with other instances of same application</a:t>
            </a:r>
            <a:endParaRPr b="0" lang="en-GB" sz="2000" strike="noStrike" u="none">
              <a:solidFill>
                <a:schemeClr val="lt1"/>
              </a:solidFill>
              <a:effectLst/>
              <a:uFillTx/>
              <a:latin typeface="Calibri"/>
            </a:endParaRPr>
          </a:p>
          <a:p>
            <a:pPr marL="214200" indent="-214200" defTabSz="343080">
              <a:lnSpc>
                <a:spcPct val="150000"/>
              </a:lnSpc>
              <a:spcAft>
                <a:spcPts val="751"/>
              </a:spcAft>
              <a:buClr>
                <a:srgbClr val="ffffff"/>
              </a:buClr>
              <a:buFont typeface="Arial"/>
              <a:buChar char="•"/>
            </a:pPr>
            <a:r>
              <a:rPr b="0" lang="en-US" sz="2000" strike="noStrike" u="none">
                <a:solidFill>
                  <a:schemeClr val="dk2"/>
                </a:solidFill>
                <a:effectLst/>
                <a:uFillTx/>
                <a:latin typeface="Calibri"/>
              </a:rPr>
              <a:t>Save things people care about &amp; want to get back</a:t>
            </a:r>
            <a:endParaRPr b="0" lang="en-GB" sz="2000" strike="noStrike" u="none">
              <a:solidFill>
                <a:schemeClr val="lt1"/>
              </a:solidFill>
              <a:effectLst/>
              <a:uFillTx/>
              <a:latin typeface="Calibri"/>
            </a:endParaRPr>
          </a:p>
        </p:txBody>
      </p:sp>
    </p:spTree>
  </p:cSld>
  <mc:AlternateContent>
    <mc:Choice Requires="p14">
      <p:transition spd="slow" advTm="15000" p14:dur="2000"/>
    </mc:Choice>
    <mc:Fallback>
      <p:transition spd="slow" advTm="15000"/>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44" name="Picture 10" descr=""/>
          <p:cNvPicPr/>
          <p:nvPr/>
        </p:nvPicPr>
        <p:blipFill>
          <a:blip r:embed="rId1"/>
          <a:stretch/>
        </p:blipFill>
        <p:spPr>
          <a:xfrm>
            <a:off x="1143000" y="0"/>
            <a:ext cx="6857640" cy="5143320"/>
          </a:xfrm>
          <a:prstGeom prst="rect">
            <a:avLst/>
          </a:prstGeom>
          <a:noFill/>
          <a:ln w="0">
            <a:noFill/>
          </a:ln>
        </p:spPr>
      </p:pic>
      <p:sp>
        <p:nvSpPr>
          <p:cNvPr id="45" name="TextBox 3"/>
          <p:cNvSpPr/>
          <p:nvPr/>
        </p:nvSpPr>
        <p:spPr>
          <a:xfrm>
            <a:off x="1143000" y="4025520"/>
            <a:ext cx="2583720" cy="1002240"/>
          </a:xfrm>
          <a:prstGeom prst="rect">
            <a:avLst/>
          </a:prstGeom>
          <a:solidFill>
            <a:schemeClr val="lt1">
              <a:alpha val="70000"/>
            </a:schemeClr>
          </a:solidFill>
          <a:ln w="0">
            <a:noFill/>
          </a:ln>
        </p:spPr>
        <p:style>
          <a:lnRef idx="0"/>
          <a:fillRef idx="0"/>
          <a:effectRef idx="0"/>
          <a:fontRef idx="minor"/>
        </p:style>
        <p:txBody>
          <a:bodyPr wrap="none" lIns="90000" rIns="90000" tIns="45000" bIns="45000" anchor="t">
            <a:noAutofit/>
          </a:bodyPr>
          <a:p>
            <a:pPr>
              <a:lnSpc>
                <a:spcPct val="100000"/>
              </a:lnSpc>
            </a:pPr>
            <a:r>
              <a:rPr b="0" lang="en-US" sz="2000" strike="noStrike" u="none">
                <a:solidFill>
                  <a:schemeClr val="dk1"/>
                </a:solidFill>
                <a:effectLst/>
                <a:uFillTx/>
                <a:latin typeface="Calibri"/>
                <a:ea typeface="Calibri"/>
              </a:rPr>
              <a:t>FAT8</a:t>
            </a:r>
            <a:endParaRPr b="0" lang="en-GB" sz="2000" strike="noStrike" u="none">
              <a:solidFill>
                <a:srgbClr val="000000"/>
              </a:solidFill>
              <a:effectLst/>
              <a:uFillTx/>
              <a:latin typeface="Arial"/>
            </a:endParaRPr>
          </a:p>
          <a:p>
            <a:pPr>
              <a:lnSpc>
                <a:spcPct val="100000"/>
              </a:lnSpc>
            </a:pPr>
            <a:r>
              <a:rPr b="0" lang="en-US" sz="2000" strike="noStrike" u="none">
                <a:solidFill>
                  <a:schemeClr val="dk1"/>
                </a:solidFill>
                <a:effectLst/>
                <a:uFillTx/>
                <a:latin typeface="Calibri"/>
                <a:ea typeface="Calibri"/>
              </a:rPr>
              <a:t>dBASE II &amp; Lotus 1-2-3</a:t>
            </a:r>
            <a:endParaRPr b="0" lang="en-GB" sz="2000" strike="noStrike" u="none">
              <a:solidFill>
                <a:srgbClr val="000000"/>
              </a:solidFill>
              <a:effectLst/>
              <a:uFillTx/>
              <a:latin typeface="Arial"/>
            </a:endParaRPr>
          </a:p>
          <a:p>
            <a:pPr>
              <a:lnSpc>
                <a:spcPct val="100000"/>
              </a:lnSpc>
            </a:pPr>
            <a:r>
              <a:rPr b="0" lang="en-US" sz="2000" strike="noStrike" u="none">
                <a:solidFill>
                  <a:schemeClr val="dk1"/>
                </a:solidFill>
                <a:effectLst/>
                <a:uFillTx/>
                <a:latin typeface="Consolas"/>
                <a:ea typeface="Consolas"/>
              </a:rPr>
              <a:t>int 21h</a:t>
            </a:r>
            <a:endParaRPr b="0" lang="en-GB"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46" name="Picture 4" descr=""/>
          <p:cNvPicPr/>
          <p:nvPr/>
        </p:nvPicPr>
        <p:blipFill>
          <a:blip r:embed="rId1"/>
          <a:stretch/>
        </p:blipFill>
        <p:spPr>
          <a:xfrm>
            <a:off x="906480" y="34560"/>
            <a:ext cx="7665120" cy="5108760"/>
          </a:xfrm>
          <a:prstGeom prst="rect">
            <a:avLst/>
          </a:prstGeom>
          <a:noFill/>
          <a:ln w="0">
            <a:noFill/>
          </a:ln>
        </p:spPr>
      </p:pic>
      <p:sp>
        <p:nvSpPr>
          <p:cNvPr id="47" name="TextBox 5"/>
          <p:cNvSpPr/>
          <p:nvPr/>
        </p:nvSpPr>
        <p:spPr>
          <a:xfrm>
            <a:off x="906480" y="34560"/>
            <a:ext cx="2734560" cy="707400"/>
          </a:xfrm>
          <a:prstGeom prst="rect">
            <a:avLst/>
          </a:prstGeom>
          <a:solidFill>
            <a:schemeClr val="lt1">
              <a:alpha val="70000"/>
            </a:schemeClr>
          </a:solidFill>
          <a:ln w="0">
            <a:noFill/>
          </a:ln>
        </p:spPr>
        <p:style>
          <a:lnRef idx="0"/>
          <a:fillRef idx="0"/>
          <a:effectRef idx="0"/>
          <a:fontRef idx="minor"/>
        </p:style>
        <p:txBody>
          <a:bodyPr wrap="none" lIns="90000" rIns="90000" tIns="45000" bIns="45000" anchor="t">
            <a:noAutofit/>
          </a:bodyPr>
          <a:p>
            <a:pPr>
              <a:lnSpc>
                <a:spcPct val="100000"/>
              </a:lnSpc>
            </a:pPr>
            <a:r>
              <a:rPr b="0" lang="en-US" sz="2000" strike="noStrike" u="none">
                <a:solidFill>
                  <a:schemeClr val="dk1"/>
                </a:solidFill>
                <a:effectLst/>
                <a:uFillTx/>
                <a:latin typeface="Calibri"/>
                <a:ea typeface="Calibri"/>
              </a:rPr>
              <a:t>Linux: ext3, reiserfs, ext4</a:t>
            </a:r>
            <a:endParaRPr b="0" lang="en-GB" sz="2000" strike="noStrike" u="none">
              <a:solidFill>
                <a:srgbClr val="000000"/>
              </a:solidFill>
              <a:effectLst/>
              <a:uFillTx/>
              <a:latin typeface="Arial"/>
            </a:endParaRPr>
          </a:p>
          <a:p>
            <a:pPr>
              <a:lnSpc>
                <a:spcPct val="100000"/>
              </a:lnSpc>
            </a:pPr>
            <a:r>
              <a:rPr b="0" lang="en-US" sz="2000" strike="noStrike" u="none">
                <a:solidFill>
                  <a:schemeClr val="dk1"/>
                </a:solidFill>
                <a:effectLst/>
                <a:uFillTx/>
                <a:latin typeface="Calibri"/>
                <a:ea typeface="Calibri"/>
              </a:rPr>
              <a:t>sqlite, mysql, leveldb</a:t>
            </a:r>
            <a:endParaRPr b="0" lang="en-GB" sz="2000" strike="noStrike" u="none">
              <a:solidFill>
                <a:srgbClr val="000000"/>
              </a:solidFill>
              <a:effectLst/>
              <a:uFillTx/>
              <a:latin typeface="Arial"/>
            </a:endParaRPr>
          </a:p>
        </p:txBody>
      </p:sp>
      <p:sp>
        <p:nvSpPr>
          <p:cNvPr id="48" name="TextBox 3"/>
          <p:cNvSpPr/>
          <p:nvPr/>
        </p:nvSpPr>
        <p:spPr>
          <a:xfrm>
            <a:off x="5423400" y="34560"/>
            <a:ext cx="3148200" cy="584280"/>
          </a:xfrm>
          <a:prstGeom prst="rect">
            <a:avLst/>
          </a:prstGeom>
          <a:solidFill>
            <a:schemeClr val="lt1">
              <a:alpha val="70000"/>
            </a:schemeClr>
          </a:solidFill>
          <a:ln w="0">
            <a:noFill/>
          </a:ln>
        </p:spPr>
        <p:style>
          <a:lnRef idx="0"/>
          <a:fillRef idx="0"/>
          <a:effectRef idx="0"/>
          <a:fontRef idx="minor"/>
        </p:style>
        <p:txBody>
          <a:bodyPr wrap="none" lIns="90000" rIns="90000" tIns="45000" bIns="45000" anchor="t">
            <a:noAutofit/>
          </a:bodyPr>
          <a:p>
            <a:pPr>
              <a:lnSpc>
                <a:spcPct val="100000"/>
              </a:lnSpc>
            </a:pPr>
            <a:r>
              <a:rPr b="0" lang="en-US" sz="1600" strike="noStrike" u="none">
                <a:solidFill>
                  <a:schemeClr val="dk1"/>
                </a:solidFill>
                <a:effectLst/>
                <a:uFillTx/>
                <a:latin typeface="Arial"/>
                <a:ea typeface="Arial"/>
              </a:rPr>
              <a:t>open</a:t>
            </a:r>
            <a:r>
              <a:rPr b="0" lang="en-US" sz="1600" strike="noStrike" u="none">
                <a:solidFill>
                  <a:schemeClr val="dk1"/>
                </a:solidFill>
                <a:effectLst/>
                <a:uFillTx/>
                <a:latin typeface="Consolas"/>
                <a:ea typeface="Consolas"/>
              </a:rPr>
              <a:t>(path, O_CREAT|O_EXCL)</a:t>
            </a:r>
            <a:endParaRPr b="0" lang="en-GB" sz="1600" strike="noStrike" u="none">
              <a:solidFill>
                <a:srgbClr val="000000"/>
              </a:solidFill>
              <a:effectLst/>
              <a:uFillTx/>
              <a:latin typeface="Arial"/>
            </a:endParaRPr>
          </a:p>
          <a:p>
            <a:pPr>
              <a:lnSpc>
                <a:spcPct val="100000"/>
              </a:lnSpc>
            </a:pPr>
            <a:r>
              <a:rPr b="0" lang="en-US" sz="1600" strike="noStrike" u="none">
                <a:solidFill>
                  <a:schemeClr val="dk1"/>
                </a:solidFill>
                <a:effectLst/>
                <a:uFillTx/>
                <a:latin typeface="Consolas"/>
                <a:ea typeface="Consolas"/>
              </a:rPr>
              <a:t>rename(src, dest)</a:t>
            </a:r>
            <a:endParaRPr b="0" lang="en-GB" sz="1600" strike="noStrike" u="none">
              <a:solidFill>
                <a:srgbClr val="000000"/>
              </a:solidFill>
              <a:effectLst/>
              <a:uFillTx/>
              <a:latin typeface="Arial"/>
            </a:endParaRPr>
          </a:p>
        </p:txBody>
      </p:sp>
      <p:sp>
        <p:nvSpPr>
          <p:cNvPr id="49" name="TextBox 6"/>
          <p:cNvSpPr/>
          <p:nvPr/>
        </p:nvSpPr>
        <p:spPr>
          <a:xfrm>
            <a:off x="906480" y="4438080"/>
            <a:ext cx="1828080" cy="704880"/>
          </a:xfrm>
          <a:prstGeom prst="rect">
            <a:avLst/>
          </a:prstGeom>
          <a:solidFill>
            <a:schemeClr val="lt1">
              <a:alpha val="70000"/>
            </a:schemeClr>
          </a:solidFill>
          <a:ln w="0">
            <a:noFill/>
          </a:ln>
        </p:spPr>
        <p:style>
          <a:lnRef idx="0"/>
          <a:fillRef idx="0"/>
          <a:effectRef idx="0"/>
          <a:fontRef idx="minor"/>
        </p:style>
        <p:txBody>
          <a:bodyPr wrap="none" lIns="90000" rIns="90000" tIns="45000" bIns="45000" anchor="t">
            <a:noAutofit/>
          </a:bodyPr>
          <a:p>
            <a:pPr>
              <a:lnSpc>
                <a:spcPct val="100000"/>
              </a:lnSpc>
            </a:pPr>
            <a:r>
              <a:rPr b="0" lang="en-US" sz="2000" strike="noStrike" u="none">
                <a:solidFill>
                  <a:schemeClr val="dk1"/>
                </a:solidFill>
                <a:effectLst/>
                <a:uFillTx/>
                <a:latin typeface="Calibri"/>
                <a:ea typeface="Calibri"/>
              </a:rPr>
              <a:t>Windows: NTFS</a:t>
            </a:r>
            <a:endParaRPr b="0" lang="en-GB" sz="2000" strike="noStrike" u="none">
              <a:solidFill>
                <a:srgbClr val="000000"/>
              </a:solidFill>
              <a:effectLst/>
              <a:uFillTx/>
              <a:latin typeface="Arial"/>
            </a:endParaRPr>
          </a:p>
          <a:p>
            <a:pPr>
              <a:lnSpc>
                <a:spcPct val="100000"/>
              </a:lnSpc>
            </a:pPr>
            <a:r>
              <a:rPr b="0" lang="en-US" sz="2000" strike="noStrike" u="none">
                <a:solidFill>
                  <a:schemeClr val="dk1"/>
                </a:solidFill>
                <a:effectLst/>
                <a:uFillTx/>
                <a:latin typeface="Calibri"/>
                <a:ea typeface="Calibri"/>
              </a:rPr>
              <a:t>Access, Excel</a:t>
            </a:r>
            <a:endParaRPr b="0" lang="en-GB" sz="2000" strike="noStrike" u="none">
              <a:solidFill>
                <a:srgbClr val="000000"/>
              </a:solidFill>
              <a:effectLst/>
              <a:uFillTx/>
              <a:latin typeface="Arial"/>
            </a:endParaRPr>
          </a:p>
        </p:txBody>
      </p:sp>
      <p:sp>
        <p:nvSpPr>
          <p:cNvPr id="50" name="TextBox 7"/>
          <p:cNvSpPr/>
          <p:nvPr/>
        </p:nvSpPr>
        <p:spPr>
          <a:xfrm>
            <a:off x="5973480" y="4551120"/>
            <a:ext cx="2598120" cy="579600"/>
          </a:xfrm>
          <a:prstGeom prst="rect">
            <a:avLst/>
          </a:prstGeom>
          <a:solidFill>
            <a:schemeClr val="lt1">
              <a:alpha val="70000"/>
            </a:schemeClr>
          </a:solidFill>
          <a:ln w="0">
            <a:noFill/>
          </a:ln>
        </p:spPr>
        <p:style>
          <a:lnRef idx="0"/>
          <a:fillRef idx="0"/>
          <a:effectRef idx="0"/>
          <a:fontRef idx="minor"/>
        </p:style>
        <p:txBody>
          <a:bodyPr wrap="none" lIns="90000" rIns="90000" tIns="45000" bIns="45000" anchor="t">
            <a:noAutofit/>
          </a:bodyPr>
          <a:p>
            <a:pPr>
              <a:lnSpc>
                <a:spcPct val="100000"/>
              </a:lnSpc>
            </a:pPr>
            <a:r>
              <a:rPr b="0" lang="en-US" sz="1600" strike="noStrike" u="none">
                <a:solidFill>
                  <a:schemeClr val="dk1"/>
                </a:solidFill>
                <a:effectLst/>
                <a:uFillTx/>
                <a:latin typeface="Consolas"/>
                <a:ea typeface="Consolas"/>
              </a:rPr>
              <a:t>CreateFile(path)</a:t>
            </a:r>
            <a:endParaRPr b="0" lang="en-GB" sz="1600" strike="noStrike" u="none">
              <a:solidFill>
                <a:srgbClr val="000000"/>
              </a:solidFill>
              <a:effectLst/>
              <a:uFillTx/>
              <a:latin typeface="Arial"/>
            </a:endParaRPr>
          </a:p>
          <a:p>
            <a:pPr>
              <a:lnSpc>
                <a:spcPct val="100000"/>
              </a:lnSpc>
            </a:pPr>
            <a:r>
              <a:rPr b="0" lang="en-US" sz="1600" strike="noStrike" u="none">
                <a:solidFill>
                  <a:schemeClr val="dk1"/>
                </a:solidFill>
                <a:effectLst/>
                <a:uFillTx/>
                <a:latin typeface="Consolas"/>
                <a:ea typeface="Consolas"/>
              </a:rPr>
              <a:t>MoveFileEx(src, dest)</a:t>
            </a:r>
            <a:endParaRPr b="0" lang="en-GB" sz="16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51" name="Picture 1" descr=""/>
          <p:cNvPicPr/>
          <p:nvPr/>
        </p:nvPicPr>
        <p:blipFill>
          <a:blip r:embed="rId1"/>
          <a:stretch/>
        </p:blipFill>
        <p:spPr>
          <a:xfrm>
            <a:off x="726840" y="0"/>
            <a:ext cx="7699680" cy="5143320"/>
          </a:xfrm>
          <a:prstGeom prst="rect">
            <a:avLst/>
          </a:prstGeom>
          <a:noFill/>
          <a:ln w="0">
            <a:noFill/>
          </a:ln>
        </p:spPr>
      </p:pic>
      <p:sp>
        <p:nvSpPr>
          <p:cNvPr id="52" name="TextBox 5"/>
          <p:cNvSpPr/>
          <p:nvPr/>
        </p:nvSpPr>
        <p:spPr>
          <a:xfrm>
            <a:off x="4611240" y="0"/>
            <a:ext cx="3815280" cy="119268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pPr>
            <a:r>
              <a:rPr b="0" lang="en-US" sz="2000" strike="noStrike" u="none">
                <a:solidFill>
                  <a:schemeClr val="lt1"/>
                </a:solidFill>
                <a:effectLst/>
                <a:uFillTx/>
                <a:latin typeface="Calibri"/>
                <a:ea typeface="Calibri"/>
              </a:rPr>
              <a:t>Facebook Prineville Datacentre</a:t>
            </a:r>
            <a:endParaRPr b="0" lang="en-GB" sz="2000" strike="noStrike" u="none">
              <a:solidFill>
                <a:srgbClr val="ffffff"/>
              </a:solidFill>
              <a:effectLst/>
              <a:uFillTx/>
              <a:latin typeface="Arial"/>
            </a:endParaRPr>
          </a:p>
          <a:p>
            <a:pPr>
              <a:lnSpc>
                <a:spcPct val="100000"/>
              </a:lnSpc>
            </a:pPr>
            <a:r>
              <a:rPr b="0" lang="en-US" sz="2000" strike="noStrike" u="none">
                <a:solidFill>
                  <a:schemeClr val="lt1"/>
                </a:solidFill>
                <a:effectLst/>
                <a:uFillTx/>
                <a:latin typeface="Calibri"/>
                <a:ea typeface="Calibri"/>
              </a:rPr>
              <a:t>1+ Exabyte on HDFS + cold store</a:t>
            </a:r>
            <a:endParaRPr b="0" lang="en-GB" sz="2000" strike="noStrike" u="none">
              <a:solidFill>
                <a:srgbClr val="ffffff"/>
              </a:solidFill>
              <a:effectLst/>
              <a:uFillTx/>
              <a:latin typeface="Arial"/>
            </a:endParaRPr>
          </a:p>
          <a:p>
            <a:pPr>
              <a:lnSpc>
                <a:spcPct val="100000"/>
              </a:lnSpc>
            </a:pPr>
            <a:r>
              <a:rPr b="0" lang="en-US" sz="2000" strike="noStrike" u="none">
                <a:solidFill>
                  <a:schemeClr val="lt1"/>
                </a:solidFill>
                <a:effectLst/>
                <a:uFillTx/>
                <a:latin typeface="Calibri"/>
                <a:ea typeface="Calibri"/>
              </a:rPr>
              <a:t>Hadoop, Hive, Spark, Kafka, ...</a:t>
            </a:r>
            <a:endParaRPr b="0" lang="en-GB" sz="20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PlaceHolder 1"/>
          <p:cNvSpPr>
            <a:spLocks noGrp="1"/>
          </p:cNvSpPr>
          <p:nvPr>
            <p:ph type="title"/>
          </p:nvPr>
        </p:nvSpPr>
        <p:spPr>
          <a:xfrm>
            <a:off x="525960" y="1306800"/>
            <a:ext cx="5389560" cy="1485720"/>
          </a:xfrm>
          <a:prstGeom prst="rect">
            <a:avLst/>
          </a:prstGeom>
          <a:noFill/>
          <a:ln w="0">
            <a:noFill/>
          </a:ln>
        </p:spPr>
        <p:txBody>
          <a:bodyPr lIns="57240" rIns="57240" tIns="57240" bIns="57240" anchor="b">
            <a:noAutofit/>
          </a:bodyPr>
          <a:p>
            <a:pPr indent="0" defTabSz="343080">
              <a:lnSpc>
                <a:spcPct val="85000"/>
              </a:lnSpc>
              <a:buNone/>
              <a:tabLst>
                <a:tab algn="l" pos="0"/>
              </a:tabLst>
            </a:pPr>
            <a:r>
              <a:rPr b="1" lang="en-US" sz="2850" strike="noStrike" u="none">
                <a:solidFill>
                  <a:schemeClr val="accent6"/>
                </a:solidFill>
                <a:effectLst/>
                <a:uFillTx/>
                <a:latin typeface="Calibri"/>
                <a:ea typeface="Calibri"/>
              </a:rPr>
              <a:t>Model and APIs</a:t>
            </a:r>
            <a:endParaRPr b="0" lang="en-GB" sz="2850" strike="noStrike" u="none">
              <a:solidFill>
                <a:srgbClr val="000000"/>
              </a:solidFill>
              <a:effectLst/>
              <a:uFillTx/>
              <a:latin typeface="Arial"/>
            </a:endParaRPr>
          </a:p>
        </p:txBody>
      </p:sp>
      <p:sp>
        <p:nvSpPr>
          <p:cNvPr id="54" name="PlaceHolder 2"/>
          <p:cNvSpPr>
            <a:spLocks noGrp="1"/>
          </p:cNvSpPr>
          <p:nvPr>
            <p:ph type="subTitle"/>
          </p:nvPr>
        </p:nvSpPr>
        <p:spPr>
          <a:xfrm>
            <a:off x="525960" y="2908800"/>
            <a:ext cx="4777560" cy="294120"/>
          </a:xfrm>
          <a:prstGeom prst="rect">
            <a:avLst/>
          </a:prstGeom>
          <a:noFill/>
          <a:ln w="0">
            <a:noFill/>
          </a:ln>
        </p:spPr>
        <p:txBody>
          <a:bodyPr lIns="57240" rIns="57240" tIns="57240" bIns="57240" anchor="t">
            <a:noAutofit/>
          </a:bodyPr>
          <a:p>
            <a:pPr indent="0" algn="ctr">
              <a:buNone/>
            </a:pPr>
            <a:endParaRPr b="1" lang="en-GB" sz="1729" strike="noStrike" u="none">
              <a:solidFill>
                <a:schemeClr val="lt2"/>
              </a:solidFill>
              <a:effectLst/>
              <a:uFillTx/>
              <a:latin typeface="Calibri"/>
              <a:ea typeface="Calibri"/>
            </a:endParaRPr>
          </a:p>
        </p:txBody>
      </p:sp>
      <p:sp>
        <p:nvSpPr>
          <p:cNvPr id="55" name="PlaceHolder 3"/>
          <p:cNvSpPr>
            <a:spLocks noGrp="1"/>
          </p:cNvSpPr>
          <p:nvPr>
            <p:ph/>
          </p:nvPr>
        </p:nvSpPr>
        <p:spPr>
          <a:xfrm>
            <a:off x="525960" y="3280320"/>
            <a:ext cx="4777560" cy="342720"/>
          </a:xfrm>
          <a:prstGeom prst="rect">
            <a:avLst/>
          </a:prstGeom>
          <a:noFill/>
          <a:ln w="0">
            <a:noFill/>
          </a:ln>
        </p:spPr>
        <p:txBody>
          <a:bodyPr lIns="57240" rIns="57240" tIns="57240" bIns="57240" anchor="t">
            <a:noAutofit/>
          </a:bodyPr>
          <a:p>
            <a:pPr indent="0">
              <a:spcBef>
                <a:spcPts val="1417"/>
              </a:spcBef>
              <a:buNone/>
            </a:pPr>
            <a:endParaRPr b="0" lang="en-GB" sz="1729" strike="noStrike" u="none">
              <a:solidFill>
                <a:schemeClr val="accent6"/>
              </a:solidFill>
              <a:effectLst/>
              <a:uFillTx/>
              <a:latin typeface="Calibri"/>
              <a:ea typeface="Calibri"/>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PlaceHolder 1"/>
          <p:cNvSpPr>
            <a:spLocks noGrp="1"/>
          </p:cNvSpPr>
          <p:nvPr>
            <p:ph type="title"/>
          </p:nvPr>
        </p:nvSpPr>
        <p:spPr>
          <a:xfrm>
            <a:off x="525960" y="1306800"/>
            <a:ext cx="4777560" cy="1485720"/>
          </a:xfrm>
          <a:prstGeom prst="rect">
            <a:avLst/>
          </a:prstGeom>
          <a:noFill/>
          <a:ln w="0">
            <a:noFill/>
          </a:ln>
        </p:spPr>
        <p:txBody>
          <a:bodyPr lIns="57240" rIns="57240" tIns="57240" bIns="57240" anchor="b">
            <a:noAutofit/>
          </a:bodyPr>
          <a:p>
            <a:pPr indent="0" defTabSz="343080">
              <a:lnSpc>
                <a:spcPct val="85000"/>
              </a:lnSpc>
              <a:buNone/>
              <a:tabLst>
                <a:tab algn="l" pos="0"/>
              </a:tabLst>
            </a:pPr>
            <a:r>
              <a:rPr b="1" lang="en-US" sz="2850" strike="noStrike" u="none">
                <a:solidFill>
                  <a:schemeClr val="accent6"/>
                </a:solidFill>
                <a:effectLst/>
                <a:uFillTx/>
                <a:latin typeface="Calibri"/>
                <a:ea typeface="Calibri"/>
              </a:rPr>
              <a:t>Model #1: File-System</a:t>
            </a:r>
            <a:endParaRPr b="0" lang="en-GB" sz="2850" strike="noStrike" u="none">
              <a:solidFill>
                <a:srgbClr val="000000"/>
              </a:solidFill>
              <a:effectLst/>
              <a:uFillTx/>
              <a:latin typeface="Arial"/>
            </a:endParaRPr>
          </a:p>
        </p:txBody>
      </p:sp>
      <p:sp>
        <p:nvSpPr>
          <p:cNvPr id="57" name="PlaceHolder 2"/>
          <p:cNvSpPr>
            <a:spLocks noGrp="1"/>
          </p:cNvSpPr>
          <p:nvPr>
            <p:ph type="subTitle"/>
          </p:nvPr>
        </p:nvSpPr>
        <p:spPr>
          <a:xfrm>
            <a:off x="525960" y="2908800"/>
            <a:ext cx="4777560" cy="294120"/>
          </a:xfrm>
          <a:prstGeom prst="rect">
            <a:avLst/>
          </a:prstGeom>
          <a:noFill/>
          <a:ln w="0">
            <a:noFill/>
          </a:ln>
        </p:spPr>
        <p:txBody>
          <a:bodyPr lIns="57240" rIns="57240" tIns="57240" bIns="57240" anchor="t">
            <a:noAutofit/>
          </a:bodyPr>
          <a:p>
            <a:pPr indent="0" defTabSz="343080">
              <a:lnSpc>
                <a:spcPct val="85000"/>
              </a:lnSpc>
              <a:spcBef>
                <a:spcPts val="74"/>
              </a:spcBef>
              <a:spcAft>
                <a:spcPts val="74"/>
              </a:spcAft>
              <a:buNone/>
              <a:tabLst>
                <a:tab algn="l" pos="0"/>
              </a:tabLst>
            </a:pPr>
            <a:r>
              <a:rPr b="1" lang="en-US" sz="1729" strike="noStrike" u="none">
                <a:solidFill>
                  <a:schemeClr val="lt2"/>
                </a:solidFill>
                <a:effectLst/>
                <a:uFillTx/>
                <a:latin typeface="Calibri"/>
                <a:ea typeface="Calibri"/>
              </a:rPr>
              <a:t>Directories and files</a:t>
            </a:r>
            <a:endParaRPr b="0" lang="en-GB" sz="1729" strike="noStrike" u="none">
              <a:solidFill>
                <a:srgbClr val="ffffff"/>
              </a:solidFill>
              <a:effectLst/>
              <a:uFillTx/>
              <a:latin typeface="Arial"/>
            </a:endParaRPr>
          </a:p>
        </p:txBody>
      </p:sp>
      <p:sp>
        <p:nvSpPr>
          <p:cNvPr id="58" name="PlaceHolder 3"/>
          <p:cNvSpPr>
            <a:spLocks noGrp="1"/>
          </p:cNvSpPr>
          <p:nvPr>
            <p:ph/>
          </p:nvPr>
        </p:nvSpPr>
        <p:spPr>
          <a:xfrm>
            <a:off x="525960" y="3280320"/>
            <a:ext cx="4777560" cy="342720"/>
          </a:xfrm>
          <a:prstGeom prst="rect">
            <a:avLst/>
          </a:prstGeom>
          <a:noFill/>
          <a:ln w="0">
            <a:noFill/>
          </a:ln>
        </p:spPr>
        <p:txBody>
          <a:bodyPr lIns="57240" rIns="57240" tIns="57240" bIns="57240" anchor="t">
            <a:noAutofit/>
          </a:bodyPr>
          <a:p>
            <a:pPr indent="0" defTabSz="343080">
              <a:lnSpc>
                <a:spcPct val="85000"/>
              </a:lnSpc>
              <a:spcBef>
                <a:spcPts val="601"/>
              </a:spcBef>
              <a:buNone/>
              <a:tabLst>
                <a:tab algn="l" pos="0"/>
              </a:tabLst>
            </a:pPr>
            <a:r>
              <a:rPr b="0" lang="en-US" sz="1729" strike="noStrike" u="none">
                <a:solidFill>
                  <a:schemeClr val="accent6"/>
                </a:solidFill>
                <a:effectLst/>
                <a:uFillTx/>
                <a:latin typeface="Calibri"/>
                <a:ea typeface="Calibri"/>
              </a:rPr>
              <a:t>Posix with stream metaphor</a:t>
            </a:r>
            <a:endParaRPr b="0" lang="en-GB" sz="1729"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theme/_rels/theme1.xml.rels><?xml version="1.0" encoding="UTF-8"?>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xmlns:r="http://schemas.openxmlformats.org/officeDocument/2006/relationships" name="Celestial">
  <a:themeElements>
    <a:clrScheme name="Custom 5">
      <a:dk1>
        <a:srgbClr val="000000"/>
      </a:dk1>
      <a:lt1>
        <a:srgbClr val="ffffff"/>
      </a:lt1>
      <a:dk2>
        <a:srgbClr val="bdc8e5"/>
      </a:dk2>
      <a:lt2>
        <a:srgbClr val="c5ebcf"/>
      </a:lt2>
      <a:accent1>
        <a:srgbClr val="94b6d2"/>
      </a:accent1>
      <a:accent2>
        <a:srgbClr val="dd8047"/>
      </a:accent2>
      <a:accent3>
        <a:srgbClr val="a5ab81"/>
      </a:accent3>
      <a:accent4>
        <a:srgbClr val="d8b25c"/>
      </a:accent4>
      <a:accent5>
        <a:srgbClr val="7ba79d"/>
      </a:accent5>
      <a:accent6>
        <a:srgbClr val="b3f5ff"/>
      </a:accent6>
      <a:hlink>
        <a:srgbClr val="f7b615"/>
      </a:hlink>
      <a:folHlink>
        <a:srgbClr val="704404"/>
      </a:folHlink>
    </a:clrScheme>
    <a:fontScheme name="Celestial">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tint val="70000"/>
                <a:lumMod val="110000"/>
              </a:schemeClr>
            </a:gs>
            <a:gs pos="100000">
              <a:schemeClr val="phClr">
                <a:tint val="82000"/>
              </a:schemeClr>
            </a:gs>
          </a:gsLst>
          <a:lin ang="5400000" scaled="0"/>
          <a:tileRect l="0" t="0" r="0" b="0"/>
        </a:gradFill>
        <a:gradFill>
          <a:gsLst>
            <a:gs pos="0">
              <a:schemeClr val="phClr">
                <a:tint val="98000"/>
                <a:lumMod val="100000"/>
              </a:schemeClr>
            </a:gs>
            <a:gs pos="100000">
              <a:schemeClr val="phClr">
                <a:shade val="88000"/>
                <a:lumMod val="88000"/>
              </a:schemeClr>
            </a:gs>
          </a:gsLst>
          <a:lin ang="5400000" scaled="1"/>
          <a:tileRect l="0" t="0" r="0" b="0"/>
        </a:gradFill>
      </a:fillStyleLst>
      <a:lnStyleLst>
        <a:ln w="9525"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shade val="96000"/>
                <a:lumMod val="110000"/>
              </a:schemeClr>
            </a:gs>
            <a:gs pos="100000">
              <a:schemeClr val="phClr">
                <a:shade val="96000"/>
                <a:lumMod val="100000"/>
              </a:schemeClr>
            </a:gs>
          </a:gsLst>
          <a:lin ang="4740000" scaled="1"/>
          <a:tileRect l="0" t="0" r="0" b="0"/>
        </a:gradFill>
        <a:blipFill rotWithShape="0">
          <a:blip r:embed="rId1"/>
          <a:srcRect l="0" t="0" r="0" b="0"/>
          <a:stretch>
            <a:fillRect l="0" t="0" r="0" b="0"/>
          </a:stretch>
        </a:blip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{8978F2A1-E09E-5942-BE61-B886BE62ADCC}tf10001063</Template>
  <TotalTime>8599</TotalTime>
  <Application>LibreOffice/25.8.2.2$MacOSX_AARCH64 LibreOffice_project/d401f2107ccab8f924a8e2df40f573aab7605b6f</Application>
  <AppVersion>15.0000</AppVersion>
  <Words>1281</Words>
  <Paragraphs>197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2017-06-04T12:23:15Z</dcterms:created>
  <dc:creator>Steve Loughran</dc:creator>
  <dc:description/>
  <dc:language>en-GB</dc:language>
  <cp:lastModifiedBy/>
  <dcterms:modified xsi:type="dcterms:W3CDTF">2025-10-30T17:26:03Z</dcterms:modified>
  <cp:revision>98</cp:revision>
  <dc:subject/>
  <dc:title>What does rename() do?</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10</vt:i4>
  </property>
  <property fmtid="{D5CDD505-2E9C-101B-9397-08002B2CF9AE}" pid="3" name="PresentationFormat">
    <vt:lpwstr>On-screen Show (16:9)</vt:lpwstr>
  </property>
  <property fmtid="{D5CDD505-2E9C-101B-9397-08002B2CF9AE}" pid="4" name="Slides">
    <vt:i4>28</vt:i4>
  </property>
</Properties>
</file>